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Teko"/>
      <p:regular r:id="rId19"/>
      <p:bold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Unica One"/>
      <p:regular r:id="rId25"/>
    </p:embeddedFont>
    <p:embeddedFont>
      <p:font typeface="Scope On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htKmWOBcbCrx3FFMVO0OAB7+08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eko-bold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copeOne-regular.fntdata"/><Relationship Id="rId25" Type="http://schemas.openxmlformats.org/officeDocument/2006/relationships/font" Target="fonts/UnicaOne-regular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Teko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0" name="Google Shape;47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2" name="Google Shape;50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1" name="Google Shape;531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0" name="Google Shape;56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9" name="Google Shape;58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" name="Google Shape;16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5" name="Google Shape;25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9" name="Google Shape;28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4" name="Google Shape;36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0" name="Google Shape;44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ED5CF"/>
              </a:buClr>
              <a:buSzPts val="2400"/>
              <a:buNone/>
              <a:defRPr sz="2400">
                <a:solidFill>
                  <a:srgbClr val="FED5C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D5CF"/>
              </a:buClr>
              <a:buSzPts val="2000"/>
              <a:buNone/>
              <a:defRPr sz="2000">
                <a:solidFill>
                  <a:srgbClr val="FED5CF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D5CF"/>
              </a:buClr>
              <a:buSzPts val="1800"/>
              <a:buNone/>
              <a:defRPr sz="1800">
                <a:solidFill>
                  <a:srgbClr val="FED5CF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D5CF"/>
              </a:buClr>
              <a:buSzPts val="1600"/>
              <a:buNone/>
              <a:defRPr sz="1600">
                <a:solidFill>
                  <a:srgbClr val="FED5CF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D5CF"/>
              </a:buClr>
              <a:buSzPts val="1600"/>
              <a:buNone/>
              <a:defRPr sz="1600">
                <a:solidFill>
                  <a:srgbClr val="FED5CF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D5CF"/>
              </a:buClr>
              <a:buSzPts val="1600"/>
              <a:buNone/>
              <a:defRPr sz="1600">
                <a:solidFill>
                  <a:srgbClr val="FED5CF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D5CF"/>
              </a:buClr>
              <a:buSzPts val="1600"/>
              <a:buNone/>
              <a:defRPr sz="1600">
                <a:solidFill>
                  <a:srgbClr val="FED5CF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D5CF"/>
              </a:buClr>
              <a:buSzPts val="1600"/>
              <a:buNone/>
              <a:defRPr sz="1600">
                <a:solidFill>
                  <a:srgbClr val="FED5CF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ED5CF"/>
              </a:buClr>
              <a:buSzPts val="1600"/>
              <a:buNone/>
              <a:defRPr sz="1600">
                <a:solidFill>
                  <a:srgbClr val="FED5CF"/>
                </a:solidFill>
              </a:defRPr>
            </a:lvl9pPr>
          </a:lstStyle>
          <a:p/>
        </p:txBody>
      </p:sp>
      <p:sp>
        <p:nvSpPr>
          <p:cNvPr id="34" name="Google Shape;34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ED5C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20.png"/><Relationship Id="rId5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6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7.jpg"/><Relationship Id="rId5" Type="http://schemas.openxmlformats.org/officeDocument/2006/relationships/image" Target="../media/image21.jpg"/><Relationship Id="rId6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-866264" y="3163142"/>
            <a:ext cx="1046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rgbClr val="6E2E00"/>
                </a:solidFill>
                <a:latin typeface="Unica One"/>
                <a:ea typeface="Unica One"/>
                <a:cs typeface="Unica One"/>
                <a:sym typeface="Unica One"/>
              </a:rPr>
              <a:t>o USO da</a:t>
            </a:r>
            <a:endParaRPr b="1" i="0" sz="4000" u="none" cap="none" strike="noStrike">
              <a:solidFill>
                <a:srgbClr val="6E2E00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464808" y="5896240"/>
            <a:ext cx="7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6E2E00"/>
                </a:solidFill>
                <a:latin typeface="Montserrat"/>
                <a:ea typeface="Montserrat"/>
                <a:cs typeface="Montserrat"/>
                <a:sym typeface="Montserrat"/>
              </a:rPr>
              <a:t>Ex-aluna | </a:t>
            </a:r>
            <a:r>
              <a:rPr b="1" i="0" lang="pt-BR" sz="1800" u="none" cap="none" strike="noStrike">
                <a:solidFill>
                  <a:srgbClr val="6E2E00"/>
                </a:solidFill>
                <a:latin typeface="Montserrat"/>
                <a:ea typeface="Montserrat"/>
                <a:cs typeface="Montserrat"/>
                <a:sym typeface="Montserrat"/>
              </a:rPr>
              <a:t>ADRIANNE VERAS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/>
          <p:nvPr/>
        </p:nvSpPr>
        <p:spPr>
          <a:xfrm flipH="1">
            <a:off x="2161053" y="5745801"/>
            <a:ext cx="509318" cy="349670"/>
          </a:xfrm>
          <a:custGeom>
            <a:rect b="b" l="l" r="r" t="t"/>
            <a:pathLst>
              <a:path extrusionOk="0" h="272591" w="397047">
                <a:moveTo>
                  <a:pt x="25193" y="57945"/>
                </a:moveTo>
                <a:lnTo>
                  <a:pt x="0" y="111229"/>
                </a:lnTo>
                <a:cubicBezTo>
                  <a:pt x="0" y="111229"/>
                  <a:pt x="200917" y="98632"/>
                  <a:pt x="306225" y="272592"/>
                </a:cubicBezTo>
                <a:lnTo>
                  <a:pt x="397047" y="0"/>
                </a:lnTo>
                <a:cubicBezTo>
                  <a:pt x="397047" y="0"/>
                  <a:pt x="64369" y="10455"/>
                  <a:pt x="25193" y="57945"/>
                </a:cubicBez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Universidade Federal do Pará" id="92" name="Google Shape;92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9729" y="20526"/>
            <a:ext cx="1264950" cy="151285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/>
          <p:cNvSpPr txBox="1"/>
          <p:nvPr/>
        </p:nvSpPr>
        <p:spPr>
          <a:xfrm>
            <a:off x="1952768" y="1506726"/>
            <a:ext cx="8733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pt-BR" sz="2400" u="none" cap="none" strike="noStrike">
                <a:solidFill>
                  <a:srgbClr val="6E2E00"/>
                </a:solidFill>
                <a:latin typeface="Scope One"/>
                <a:ea typeface="Scope One"/>
                <a:cs typeface="Scope One"/>
                <a:sym typeface="Scope One"/>
              </a:rPr>
              <a:t>Universidade Federal do Pará </a:t>
            </a:r>
            <a:endParaRPr sz="2400">
              <a:solidFill>
                <a:srgbClr val="6E2E00"/>
              </a:solidFill>
              <a:latin typeface="Scope One"/>
              <a:ea typeface="Scope One"/>
              <a:cs typeface="Scope One"/>
              <a:sym typeface="Scope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i="0" lang="pt-BR" sz="2400" u="none" cap="none" strike="noStrike">
                <a:solidFill>
                  <a:srgbClr val="6E2E00"/>
                </a:solidFill>
                <a:latin typeface="Scope One"/>
                <a:ea typeface="Scope One"/>
                <a:cs typeface="Scope One"/>
                <a:sym typeface="Scope One"/>
              </a:rPr>
              <a:t>Instituto de Ciências Exatas e Naturais </a:t>
            </a:r>
            <a:endParaRPr i="0" sz="2400" u="none" cap="none" strike="noStrike">
              <a:solidFill>
                <a:srgbClr val="6E2E00"/>
              </a:solidFill>
              <a:latin typeface="Scope One"/>
              <a:ea typeface="Scope One"/>
              <a:cs typeface="Scope One"/>
              <a:sym typeface="Scope On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>
                <a:solidFill>
                  <a:srgbClr val="6E2E00"/>
                </a:solidFill>
                <a:latin typeface="Scope One"/>
                <a:ea typeface="Scope One"/>
                <a:cs typeface="Scope One"/>
                <a:sym typeface="Scope One"/>
              </a:rPr>
              <a:t>Faculdade de Computação </a:t>
            </a:r>
            <a:endParaRPr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4063953" y="5576498"/>
            <a:ext cx="709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6E2E00"/>
                </a:solidFill>
                <a:latin typeface="Montserrat"/>
                <a:ea typeface="Montserrat"/>
                <a:cs typeface="Montserrat"/>
                <a:sym typeface="Montserrat"/>
              </a:rPr>
              <a:t>DOCENTE | </a:t>
            </a:r>
            <a:r>
              <a:rPr b="1" i="0" lang="pt-BR" sz="1800" u="none" cap="none" strike="noStrike">
                <a:solidFill>
                  <a:srgbClr val="6E2E00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lang="pt-BR" sz="1800">
                <a:solidFill>
                  <a:srgbClr val="6E2E00"/>
                </a:solidFill>
                <a:latin typeface="Montserrat"/>
                <a:ea typeface="Montserrat"/>
                <a:cs typeface="Montserrat"/>
                <a:sym typeface="Montserrat"/>
              </a:rPr>
              <a:t>rofª </a:t>
            </a:r>
            <a:r>
              <a:rPr b="1" i="0" lang="pt-BR" sz="1800" u="none" cap="none" strike="noStrike">
                <a:solidFill>
                  <a:srgbClr val="6E2E00"/>
                </a:solidFill>
                <a:latin typeface="Montserrat"/>
                <a:ea typeface="Montserrat"/>
                <a:cs typeface="Montserrat"/>
                <a:sym typeface="Montserrat"/>
              </a:rPr>
              <a:t>FABÍOLA ARAÚJO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omputação Desplugada" id="95" name="Google Shape;9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63970" y="3617455"/>
            <a:ext cx="4756929" cy="14400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arichello" id="96" name="Google Shape;96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91912" y="3985526"/>
            <a:ext cx="1788642" cy="1280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0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Desplugadas</a:t>
            </a:r>
            <a:endParaRPr/>
          </a:p>
        </p:txBody>
      </p:sp>
      <p:sp>
        <p:nvSpPr>
          <p:cNvPr id="474" name="Google Shape;47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475" name="Google Shape;475;p10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476" name="Google Shape;476;p1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4" name="Google Shape;484;p10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Exemplos de atividades - 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5" name="Google Shape;48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6" name="Google Shape;486;p10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487" name="Google Shape;487;p1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95" name="Google Shape;49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5476" y="2167511"/>
            <a:ext cx="6132443" cy="3708561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10"/>
          <p:cNvSpPr txBox="1"/>
          <p:nvPr/>
        </p:nvSpPr>
        <p:spPr>
          <a:xfrm>
            <a:off x="1171696" y="1340398"/>
            <a:ext cx="9953504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pt-BR" sz="1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Lightbot Logicamente: um game lúdico amparado pelo Pensamento Computacional e a Matemática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506234" y="2844883"/>
            <a:ext cx="4311966" cy="3454470"/>
          </a:xfrm>
          <a:custGeom>
            <a:rect b="b" l="l" r="r" t="t"/>
            <a:pathLst>
              <a:path extrusionOk="0" fill="none" h="5085836" w="7383367">
                <a:moveTo>
                  <a:pt x="0" y="316542"/>
                </a:moveTo>
                <a:cubicBezTo>
                  <a:pt x="9722" y="135709"/>
                  <a:pt x="160804" y="-15278"/>
                  <a:pt x="316542" y="0"/>
                </a:cubicBezTo>
                <a:cubicBezTo>
                  <a:pt x="1644748" y="58574"/>
                  <a:pt x="4640668" y="-34421"/>
                  <a:pt x="7066825" y="0"/>
                </a:cubicBezTo>
                <a:cubicBezTo>
                  <a:pt x="7227707" y="2532"/>
                  <a:pt x="7387591" y="133338"/>
                  <a:pt x="7383367" y="316542"/>
                </a:cubicBezTo>
                <a:cubicBezTo>
                  <a:pt x="7405035" y="1116070"/>
                  <a:pt x="7283780" y="2919227"/>
                  <a:pt x="7383367" y="4769294"/>
                </a:cubicBezTo>
                <a:cubicBezTo>
                  <a:pt x="7388563" y="4941232"/>
                  <a:pt x="7252147" y="5083083"/>
                  <a:pt x="7066825" y="5085836"/>
                </a:cubicBezTo>
                <a:cubicBezTo>
                  <a:pt x="6086891" y="5007712"/>
                  <a:pt x="3647074" y="5054018"/>
                  <a:pt x="316542" y="5085836"/>
                </a:cubicBezTo>
                <a:cubicBezTo>
                  <a:pt x="112578" y="5073038"/>
                  <a:pt x="22909" y="4958131"/>
                  <a:pt x="0" y="4769294"/>
                </a:cubicBezTo>
                <a:cubicBezTo>
                  <a:pt x="-34995" y="4229192"/>
                  <a:pt x="-87364" y="1538842"/>
                  <a:pt x="0" y="316542"/>
                </a:cubicBezTo>
                <a:close/>
              </a:path>
              <a:path extrusionOk="0" h="5085836" w="7383367">
                <a:moveTo>
                  <a:pt x="0" y="316542"/>
                </a:moveTo>
                <a:cubicBezTo>
                  <a:pt x="-9806" y="136166"/>
                  <a:pt x="134611" y="-6808"/>
                  <a:pt x="316542" y="0"/>
                </a:cubicBezTo>
                <a:cubicBezTo>
                  <a:pt x="2245405" y="-126865"/>
                  <a:pt x="3839627" y="-164965"/>
                  <a:pt x="7066825" y="0"/>
                </a:cubicBezTo>
                <a:cubicBezTo>
                  <a:pt x="7267348" y="18072"/>
                  <a:pt x="7384767" y="109968"/>
                  <a:pt x="7383367" y="316542"/>
                </a:cubicBezTo>
                <a:cubicBezTo>
                  <a:pt x="7472763" y="1395041"/>
                  <a:pt x="7478313" y="4287179"/>
                  <a:pt x="7383367" y="4769294"/>
                </a:cubicBezTo>
                <a:cubicBezTo>
                  <a:pt x="7387522" y="4931639"/>
                  <a:pt x="7213538" y="5100451"/>
                  <a:pt x="7066825" y="5085836"/>
                </a:cubicBezTo>
                <a:cubicBezTo>
                  <a:pt x="4594080" y="5011854"/>
                  <a:pt x="2159036" y="5164408"/>
                  <a:pt x="316542" y="5085836"/>
                </a:cubicBezTo>
                <a:cubicBezTo>
                  <a:pt x="145499" y="5082325"/>
                  <a:pt x="-6059" y="4936504"/>
                  <a:pt x="0" y="4769294"/>
                </a:cubicBezTo>
                <a:cubicBezTo>
                  <a:pt x="35106" y="3431830"/>
                  <a:pt x="-50102" y="2301194"/>
                  <a:pt x="0" y="316542"/>
                </a:cubicBezTo>
                <a:close/>
              </a:path>
            </a:pathLst>
          </a:custGeom>
          <a:solidFill>
            <a:srgbClr val="BECFC5"/>
          </a:solidFill>
          <a:ln cap="flat" cmpd="sng" w="12700">
            <a:solidFill>
              <a:srgbClr val="5E7E6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4462292" y="4217953"/>
            <a:ext cx="317764" cy="674250"/>
          </a:xfrm>
          <a:custGeom>
            <a:rect b="b" l="l" r="r" t="t"/>
            <a:pathLst>
              <a:path extrusionOk="0" fill="none" h="589440" w="303234">
                <a:moveTo>
                  <a:pt x="0" y="151617"/>
                </a:moveTo>
                <a:cubicBezTo>
                  <a:pt x="3460" y="63529"/>
                  <a:pt x="52222" y="-3383"/>
                  <a:pt x="151617" y="0"/>
                </a:cubicBezTo>
                <a:lnTo>
                  <a:pt x="151617" y="0"/>
                </a:lnTo>
                <a:cubicBezTo>
                  <a:pt x="241893" y="-104"/>
                  <a:pt x="304466" y="69547"/>
                  <a:pt x="303234" y="151617"/>
                </a:cubicBezTo>
                <a:cubicBezTo>
                  <a:pt x="311164" y="288627"/>
                  <a:pt x="319962" y="360485"/>
                  <a:pt x="303234" y="437823"/>
                </a:cubicBezTo>
                <a:cubicBezTo>
                  <a:pt x="300084" y="525014"/>
                  <a:pt x="225883" y="589686"/>
                  <a:pt x="151617" y="589440"/>
                </a:cubicBezTo>
                <a:lnTo>
                  <a:pt x="151617" y="589440"/>
                </a:lnTo>
                <a:cubicBezTo>
                  <a:pt x="71701" y="595259"/>
                  <a:pt x="-14254" y="513949"/>
                  <a:pt x="0" y="437823"/>
                </a:cubicBezTo>
                <a:cubicBezTo>
                  <a:pt x="-9244" y="314329"/>
                  <a:pt x="-17834" y="202953"/>
                  <a:pt x="0" y="151617"/>
                </a:cubicBezTo>
                <a:close/>
              </a:path>
              <a:path extrusionOk="0" h="589440" w="303234">
                <a:moveTo>
                  <a:pt x="0" y="151617"/>
                </a:moveTo>
                <a:cubicBezTo>
                  <a:pt x="-5526" y="75461"/>
                  <a:pt x="68783" y="1398"/>
                  <a:pt x="151617" y="0"/>
                </a:cubicBezTo>
                <a:lnTo>
                  <a:pt x="151617" y="0"/>
                </a:lnTo>
                <a:cubicBezTo>
                  <a:pt x="243692" y="-367"/>
                  <a:pt x="316285" y="63515"/>
                  <a:pt x="303234" y="151617"/>
                </a:cubicBezTo>
                <a:cubicBezTo>
                  <a:pt x="295339" y="291901"/>
                  <a:pt x="311278" y="307747"/>
                  <a:pt x="303234" y="437823"/>
                </a:cubicBezTo>
                <a:cubicBezTo>
                  <a:pt x="301302" y="524558"/>
                  <a:pt x="230866" y="581981"/>
                  <a:pt x="151617" y="589440"/>
                </a:cubicBezTo>
                <a:lnTo>
                  <a:pt x="151617" y="589440"/>
                </a:lnTo>
                <a:cubicBezTo>
                  <a:pt x="72108" y="591321"/>
                  <a:pt x="-1996" y="522151"/>
                  <a:pt x="0" y="437823"/>
                </a:cubicBezTo>
                <a:cubicBezTo>
                  <a:pt x="18315" y="339414"/>
                  <a:pt x="-893" y="224698"/>
                  <a:pt x="0" y="151617"/>
                </a:cubicBezTo>
                <a:close/>
              </a:path>
            </a:pathLst>
          </a:custGeom>
          <a:solidFill>
            <a:srgbClr val="98B2A3"/>
          </a:solidFill>
          <a:ln cap="flat" cmpd="sng" w="12700">
            <a:solidFill>
              <a:srgbClr val="5E7E6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9" name="Google Shape;499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82454" y="2965335"/>
            <a:ext cx="3538606" cy="315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1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</a:t>
            </a:r>
            <a:endParaRPr/>
          </a:p>
        </p:txBody>
      </p:sp>
      <p:sp>
        <p:nvSpPr>
          <p:cNvPr id="506" name="Google Shape;50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507" name="Google Shape;507;p11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508" name="Google Shape;508;p1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1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1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1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6" name="Google Shape;516;p11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Exemplos de atividades - 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7" name="Google Shape;51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8" name="Google Shape;518;p11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519" name="Google Shape;519;p1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1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7" name="Google Shape;527;p11"/>
          <p:cNvSpPr txBox="1"/>
          <p:nvPr/>
        </p:nvSpPr>
        <p:spPr>
          <a:xfrm>
            <a:off x="2350465" y="1347745"/>
            <a:ext cx="871931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Computação Desplugada no Ensino de Bancos de Dados na Educação Superior</a:t>
            </a:r>
            <a:endParaRPr b="1" i="0" sz="18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8" name="Google Shape;52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91565" y="2020832"/>
            <a:ext cx="8408871" cy="4413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2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</a:t>
            </a:r>
            <a:endParaRPr/>
          </a:p>
        </p:txBody>
      </p:sp>
      <p:sp>
        <p:nvSpPr>
          <p:cNvPr id="535" name="Google Shape;535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536" name="Google Shape;536;p12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537" name="Google Shape;537;p1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5" name="Google Shape;545;p12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Exemplos de atividades - 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6" name="Google Shape;54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7" name="Google Shape;547;p12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548" name="Google Shape;548;p1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1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1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1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65475" y="1749681"/>
            <a:ext cx="8261050" cy="4583509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12"/>
          <p:cNvSpPr txBox="1"/>
          <p:nvPr/>
        </p:nvSpPr>
        <p:spPr>
          <a:xfrm>
            <a:off x="2350465" y="1272591"/>
            <a:ext cx="871931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Computação Desplugada no Ensino de Bancos de Dados na Educação Superior</a:t>
            </a:r>
            <a:endParaRPr b="1" i="0" sz="18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3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564" name="Google Shape;564;p13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565" name="Google Shape;565;p1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1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73" name="Google Shape;573;p13"/>
          <p:cNvSpPr txBox="1"/>
          <p:nvPr/>
        </p:nvSpPr>
        <p:spPr>
          <a:xfrm>
            <a:off x="1402495" y="433823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Mapa mental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4" name="Google Shape;57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5" name="Google Shape;575;p13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576" name="Google Shape;576;p1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4" name="Google Shape;584;p13"/>
          <p:cNvSpPr txBox="1"/>
          <p:nvPr/>
        </p:nvSpPr>
        <p:spPr>
          <a:xfrm>
            <a:off x="493623" y="3250678"/>
            <a:ext cx="11365293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13"/>
          <p:cNvSpPr txBox="1"/>
          <p:nvPr/>
        </p:nvSpPr>
        <p:spPr>
          <a:xfrm>
            <a:off x="2628996" y="6206128"/>
            <a:ext cx="791833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2B0802"/>
                </a:solidFill>
                <a:latin typeface="Calibri"/>
                <a:ea typeface="Calibri"/>
                <a:cs typeface="Calibri"/>
                <a:sym typeface="Calibri"/>
              </a:rPr>
              <a:t>https://www.goconqr.com/pt-BR/mindmap/31475869/Computa--o-Desplugada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6" name="Google Shape;58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8720" y="1533410"/>
            <a:ext cx="11218436" cy="4486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4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593" name="Google Shape;593;p14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594" name="Google Shape;594;p1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2" name="Google Shape;602;p14"/>
          <p:cNvSpPr txBox="1"/>
          <p:nvPr/>
        </p:nvSpPr>
        <p:spPr>
          <a:xfrm>
            <a:off x="1402495" y="433823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Referências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3" name="Google Shape;60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4" name="Google Shape;604;p14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605" name="Google Shape;605;p1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3" name="Google Shape;613;p14"/>
          <p:cNvSpPr txBox="1"/>
          <p:nvPr/>
        </p:nvSpPr>
        <p:spPr>
          <a:xfrm>
            <a:off x="728382" y="1451129"/>
            <a:ext cx="11365293" cy="5262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2B0802"/>
                </a:solidFill>
                <a:latin typeface="Calibri"/>
                <a:ea typeface="Calibri"/>
                <a:cs typeface="Calibri"/>
                <a:sym typeface="Calibri"/>
              </a:rPr>
              <a:t>BELL T. C.G.; WITTEN, I. Computer Science Unplugged: Capturing the interest of the uninterested. Proceedings of the NZ Computer Conference,Wellington, New Zealand, aug., 1995.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2B0802"/>
                </a:solidFill>
                <a:latin typeface="Calibri"/>
                <a:ea typeface="Calibri"/>
                <a:cs typeface="Calibri"/>
                <a:sym typeface="Calibri"/>
              </a:rPr>
              <a:t>Martinhago, A., Smarzaro, R., Lima, I., &amp; Guimarães, L. (2014, July). Computação desplugada no ensino de bancos de dados na educação superior. In Anais do XXII Workshop sobre Educação em Computação (pp. 21-29). SBC.</a:t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2B0802"/>
                </a:solidFill>
                <a:latin typeface="Calibri"/>
                <a:ea typeface="Calibri"/>
                <a:cs typeface="Calibri"/>
                <a:sym typeface="Calibri"/>
              </a:rPr>
              <a:t>Pensamento Computacional. Disponível em: https://www.computacional.com.br/index.html#atividades. Acesso em 13 de maio de 2021.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2B0802"/>
                </a:solidFill>
                <a:latin typeface="Calibri"/>
                <a:ea typeface="Calibri"/>
                <a:cs typeface="Calibri"/>
                <a:sym typeface="Calibri"/>
              </a:rPr>
              <a:t>SOUZA, Daniella et al. Lightbot Logicamente: um game lúdico amparado pelo Pensamento Computacional e a Matemática. In: Anais do Workshop de Informática na Escola. 2018. p. 61.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B080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/>
          <p:nvPr/>
        </p:nvSpPr>
        <p:spPr>
          <a:xfrm>
            <a:off x="1651896" y="931165"/>
            <a:ext cx="8679255" cy="885629"/>
          </a:xfrm>
          <a:custGeom>
            <a:rect b="b" l="l" r="r" t="t"/>
            <a:pathLst>
              <a:path extrusionOk="0" fill="none" h="885629" w="7855170">
                <a:moveTo>
                  <a:pt x="0" y="91609"/>
                </a:moveTo>
                <a:cubicBezTo>
                  <a:pt x="-7582" y="39789"/>
                  <a:pt x="42249" y="1009"/>
                  <a:pt x="91609" y="0"/>
                </a:cubicBezTo>
                <a:cubicBezTo>
                  <a:pt x="1278852" y="130954"/>
                  <a:pt x="4179210" y="43574"/>
                  <a:pt x="7763561" y="0"/>
                </a:cubicBezTo>
                <a:cubicBezTo>
                  <a:pt x="7818241" y="6293"/>
                  <a:pt x="7857861" y="44311"/>
                  <a:pt x="7855170" y="91609"/>
                </a:cubicBezTo>
                <a:cubicBezTo>
                  <a:pt x="7915579" y="343640"/>
                  <a:pt x="7834064" y="476952"/>
                  <a:pt x="7855170" y="794020"/>
                </a:cubicBezTo>
                <a:cubicBezTo>
                  <a:pt x="7850150" y="845438"/>
                  <a:pt x="7806668" y="880463"/>
                  <a:pt x="7763561" y="885629"/>
                </a:cubicBezTo>
                <a:cubicBezTo>
                  <a:pt x="6015838" y="1040826"/>
                  <a:pt x="2277656" y="1048649"/>
                  <a:pt x="91609" y="885629"/>
                </a:cubicBezTo>
                <a:cubicBezTo>
                  <a:pt x="41625" y="877382"/>
                  <a:pt x="-1311" y="845380"/>
                  <a:pt x="0" y="794020"/>
                </a:cubicBezTo>
                <a:cubicBezTo>
                  <a:pt x="-51740" y="523244"/>
                  <a:pt x="-35889" y="257871"/>
                  <a:pt x="0" y="91609"/>
                </a:cubicBezTo>
                <a:close/>
              </a:path>
              <a:path extrusionOk="0" h="885629" w="7855170">
                <a:moveTo>
                  <a:pt x="0" y="91609"/>
                </a:moveTo>
                <a:cubicBezTo>
                  <a:pt x="-1774" y="39921"/>
                  <a:pt x="40002" y="380"/>
                  <a:pt x="91609" y="0"/>
                </a:cubicBezTo>
                <a:cubicBezTo>
                  <a:pt x="960927" y="132882"/>
                  <a:pt x="4051711" y="-84951"/>
                  <a:pt x="7763561" y="0"/>
                </a:cubicBezTo>
                <a:cubicBezTo>
                  <a:pt x="7813379" y="758"/>
                  <a:pt x="7854292" y="45868"/>
                  <a:pt x="7855170" y="91609"/>
                </a:cubicBezTo>
                <a:cubicBezTo>
                  <a:pt x="7849028" y="392622"/>
                  <a:pt x="7874557" y="519343"/>
                  <a:pt x="7855170" y="794020"/>
                </a:cubicBezTo>
                <a:cubicBezTo>
                  <a:pt x="7859040" y="845073"/>
                  <a:pt x="7816177" y="881468"/>
                  <a:pt x="7763561" y="885629"/>
                </a:cubicBezTo>
                <a:cubicBezTo>
                  <a:pt x="5959284" y="973268"/>
                  <a:pt x="2023315" y="812950"/>
                  <a:pt x="91609" y="885629"/>
                </a:cubicBezTo>
                <a:cubicBezTo>
                  <a:pt x="40200" y="877854"/>
                  <a:pt x="-2121" y="847562"/>
                  <a:pt x="0" y="794020"/>
                </a:cubicBezTo>
                <a:cubicBezTo>
                  <a:pt x="7420" y="634188"/>
                  <a:pt x="-13711" y="266848"/>
                  <a:pt x="0" y="91609"/>
                </a:cubicBezTo>
                <a:close/>
              </a:path>
            </a:pathLst>
          </a:custGeom>
          <a:solidFill>
            <a:srgbClr val="FFBD8D">
              <a:alpha val="55294"/>
            </a:srgbClr>
          </a:solidFill>
          <a:ln cap="flat" cmpd="sng" w="12700">
            <a:solidFill>
              <a:srgbClr val="CD361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6E2E00"/>
                </a:solidFill>
                <a:latin typeface="Scope One"/>
                <a:ea typeface="Scope One"/>
                <a:cs typeface="Scope One"/>
                <a:sym typeface="Scope One"/>
              </a:rPr>
              <a:t>         Contextualizar a Computação  Desplugada (CD) e apresentar exemplos de                                               a       atividade desplugadas.</a:t>
            </a:r>
            <a:endParaRPr b="1" i="0" sz="1800" u="none" cap="none" strike="noStrike">
              <a:solidFill>
                <a:srgbClr val="6E2E00"/>
              </a:solidFill>
              <a:latin typeface="Scope One"/>
              <a:ea typeface="Scope One"/>
              <a:cs typeface="Scope One"/>
              <a:sym typeface="Scope One"/>
            </a:endParaRPr>
          </a:p>
        </p:txBody>
      </p:sp>
      <p:grpSp>
        <p:nvGrpSpPr>
          <p:cNvPr id="102" name="Google Shape;102;p2"/>
          <p:cNvGrpSpPr/>
          <p:nvPr/>
        </p:nvGrpSpPr>
        <p:grpSpPr>
          <a:xfrm flipH="1" rot="-5400000">
            <a:off x="8882062" y="-2843759"/>
            <a:ext cx="5418290" cy="4523354"/>
            <a:chOff x="1645525" y="677625"/>
            <a:chExt cx="4313925" cy="3465375"/>
          </a:xfrm>
        </p:grpSpPr>
        <p:sp>
          <p:nvSpPr>
            <p:cNvPr id="103" name="Google Shape;103;p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111;p2"/>
          <p:cNvGrpSpPr/>
          <p:nvPr/>
        </p:nvGrpSpPr>
        <p:grpSpPr>
          <a:xfrm flipH="1" rot="-350230">
            <a:off x="-2156930" y="5125339"/>
            <a:ext cx="4313860" cy="3465323"/>
            <a:chOff x="1645525" y="677625"/>
            <a:chExt cx="4313925" cy="3465375"/>
          </a:xfrm>
        </p:grpSpPr>
        <p:sp>
          <p:nvSpPr>
            <p:cNvPr id="112" name="Google Shape;112;p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2"/>
          <p:cNvSpPr txBox="1"/>
          <p:nvPr/>
        </p:nvSpPr>
        <p:spPr>
          <a:xfrm>
            <a:off x="2068223" y="377388"/>
            <a:ext cx="163378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rgbClr val="6E2E00"/>
                </a:solidFill>
                <a:latin typeface="Unica One"/>
                <a:ea typeface="Unica One"/>
                <a:cs typeface="Unica One"/>
                <a:sym typeface="Unica One"/>
              </a:rPr>
              <a:t>OBJETIVO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4408325" y="2879392"/>
            <a:ext cx="439094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pt-BR" sz="3200" u="none" cap="none" strike="noStrike">
                <a:solidFill>
                  <a:srgbClr val="762500"/>
                </a:solidFill>
                <a:latin typeface="Unica One"/>
                <a:ea typeface="Unica One"/>
                <a:cs typeface="Unica One"/>
                <a:sym typeface="Unica One"/>
              </a:rPr>
              <a:t>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"/>
          <p:cNvSpPr txBox="1"/>
          <p:nvPr/>
        </p:nvSpPr>
        <p:spPr>
          <a:xfrm>
            <a:off x="4500211" y="4371492"/>
            <a:ext cx="424507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pt-BR" sz="3200" u="none" cap="none" strike="noStrike">
                <a:solidFill>
                  <a:srgbClr val="762500"/>
                </a:solidFill>
                <a:latin typeface="Unica One"/>
                <a:ea typeface="Unica One"/>
                <a:cs typeface="Unica One"/>
                <a:sym typeface="Unica One"/>
              </a:rPr>
              <a:t>Exemplos de atividades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05305" y="2764661"/>
            <a:ext cx="814235" cy="814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90095" y="4241551"/>
            <a:ext cx="844656" cy="8446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oogle Shape;125;p2"/>
          <p:cNvGrpSpPr/>
          <p:nvPr/>
        </p:nvGrpSpPr>
        <p:grpSpPr>
          <a:xfrm flipH="1" rot="-5400000">
            <a:off x="3453026" y="2643873"/>
            <a:ext cx="1077218" cy="1055810"/>
            <a:chOff x="1645525" y="677625"/>
            <a:chExt cx="4313925" cy="3465375"/>
          </a:xfrm>
        </p:grpSpPr>
        <p:sp>
          <p:nvSpPr>
            <p:cNvPr id="126" name="Google Shape;126;p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" name="Google Shape;134;p2"/>
          <p:cNvGrpSpPr/>
          <p:nvPr/>
        </p:nvGrpSpPr>
        <p:grpSpPr>
          <a:xfrm flipH="1" rot="-5400000">
            <a:off x="3481096" y="4099926"/>
            <a:ext cx="1077218" cy="1055810"/>
            <a:chOff x="1645525" y="677625"/>
            <a:chExt cx="4313925" cy="3465375"/>
          </a:xfrm>
        </p:grpSpPr>
        <p:sp>
          <p:nvSpPr>
            <p:cNvPr id="135" name="Google Shape;135;p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144" name="Google Shape;144;p2"/>
          <p:cNvGrpSpPr/>
          <p:nvPr/>
        </p:nvGrpSpPr>
        <p:grpSpPr>
          <a:xfrm flipH="1" rot="-350230">
            <a:off x="-2004530" y="5277739"/>
            <a:ext cx="4313860" cy="3465323"/>
            <a:chOff x="1645525" y="677625"/>
            <a:chExt cx="4313925" cy="3465375"/>
          </a:xfrm>
        </p:grpSpPr>
        <p:sp>
          <p:nvSpPr>
            <p:cNvPr id="145" name="Google Shape;145;p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5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" name="Google Shape;153;p2"/>
          <p:cNvGrpSpPr/>
          <p:nvPr/>
        </p:nvGrpSpPr>
        <p:grpSpPr>
          <a:xfrm>
            <a:off x="979183" y="862820"/>
            <a:ext cx="1095357" cy="1095357"/>
            <a:chOff x="2844800" y="177800"/>
            <a:chExt cx="6502400" cy="6502400"/>
          </a:xfrm>
        </p:grpSpPr>
        <p:sp>
          <p:nvSpPr>
            <p:cNvPr id="154" name="Google Shape;154;p2"/>
            <p:cNvSpPr/>
            <p:nvPr/>
          </p:nvSpPr>
          <p:spPr>
            <a:xfrm>
              <a:off x="5067300" y="2400300"/>
              <a:ext cx="2057400" cy="2057400"/>
            </a:xfrm>
            <a:custGeom>
              <a:rect b="b" l="l" r="r" t="t"/>
              <a:pathLst>
                <a:path extrusionOk="0" h="2057400" w="2057400">
                  <a:moveTo>
                    <a:pt x="1229373" y="19799"/>
                  </a:moveTo>
                  <a:cubicBezTo>
                    <a:pt x="1164438" y="6896"/>
                    <a:pt x="1097356" y="0"/>
                    <a:pt x="1028700" y="0"/>
                  </a:cubicBezTo>
                  <a:cubicBezTo>
                    <a:pt x="461467" y="0"/>
                    <a:pt x="0" y="461467"/>
                    <a:pt x="0" y="1028700"/>
                  </a:cubicBezTo>
                  <a:cubicBezTo>
                    <a:pt x="0" y="1595933"/>
                    <a:pt x="461467" y="2057400"/>
                    <a:pt x="1028700" y="2057400"/>
                  </a:cubicBezTo>
                  <a:cubicBezTo>
                    <a:pt x="1595933" y="2057400"/>
                    <a:pt x="2057400" y="1595933"/>
                    <a:pt x="2057400" y="1028700"/>
                  </a:cubicBezTo>
                  <a:cubicBezTo>
                    <a:pt x="2057400" y="960044"/>
                    <a:pt x="2050504" y="892962"/>
                    <a:pt x="2037601" y="828027"/>
                  </a:cubicBezTo>
                  <a:lnTo>
                    <a:pt x="1432814" y="1432814"/>
                  </a:lnTo>
                  <a:cubicBezTo>
                    <a:pt x="1324864" y="1540764"/>
                    <a:pt x="1181354" y="1600200"/>
                    <a:pt x="1028700" y="1600200"/>
                  </a:cubicBezTo>
                  <a:cubicBezTo>
                    <a:pt x="876046" y="1600200"/>
                    <a:pt x="732536" y="1540764"/>
                    <a:pt x="624586" y="1432814"/>
                  </a:cubicBezTo>
                  <a:cubicBezTo>
                    <a:pt x="516636" y="1324864"/>
                    <a:pt x="457200" y="1181354"/>
                    <a:pt x="457200" y="1028700"/>
                  </a:cubicBezTo>
                  <a:cubicBezTo>
                    <a:pt x="457200" y="876046"/>
                    <a:pt x="516636" y="732536"/>
                    <a:pt x="624586" y="624586"/>
                  </a:cubicBezTo>
                  <a:close/>
                </a:path>
              </a:pathLst>
            </a:custGeom>
            <a:solidFill>
              <a:srgbClr val="FF974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844800" y="177800"/>
              <a:ext cx="6502400" cy="6502400"/>
            </a:xfrm>
            <a:custGeom>
              <a:rect b="b" l="l" r="r" t="t"/>
              <a:pathLst>
                <a:path extrusionOk="0" h="6502400" w="6502400">
                  <a:moveTo>
                    <a:pt x="6211443" y="1907388"/>
                  </a:moveTo>
                  <a:lnTo>
                    <a:pt x="5801564" y="2317255"/>
                  </a:lnTo>
                  <a:cubicBezTo>
                    <a:pt x="5760542" y="2358276"/>
                    <a:pt x="5714302" y="2392312"/>
                    <a:pt x="5664403" y="2418702"/>
                  </a:cubicBezTo>
                  <a:cubicBezTo>
                    <a:pt x="5754688" y="2679802"/>
                    <a:pt x="5803900" y="2959849"/>
                    <a:pt x="5803900" y="3251200"/>
                  </a:cubicBezTo>
                  <a:cubicBezTo>
                    <a:pt x="5803900" y="4658767"/>
                    <a:pt x="4658767" y="5803900"/>
                    <a:pt x="3251200" y="5803900"/>
                  </a:cubicBezTo>
                  <a:cubicBezTo>
                    <a:pt x="1843634" y="5803900"/>
                    <a:pt x="698500" y="4658767"/>
                    <a:pt x="698500" y="3251200"/>
                  </a:cubicBezTo>
                  <a:cubicBezTo>
                    <a:pt x="698500" y="1843634"/>
                    <a:pt x="1843634" y="698500"/>
                    <a:pt x="3251200" y="698500"/>
                  </a:cubicBezTo>
                  <a:cubicBezTo>
                    <a:pt x="3542652" y="698500"/>
                    <a:pt x="3822852" y="747762"/>
                    <a:pt x="4083990" y="838101"/>
                  </a:cubicBezTo>
                  <a:cubicBezTo>
                    <a:pt x="4110431" y="788144"/>
                    <a:pt x="4144213" y="741709"/>
                    <a:pt x="4185196" y="700782"/>
                  </a:cubicBezTo>
                  <a:lnTo>
                    <a:pt x="4595013" y="290960"/>
                  </a:lnTo>
                  <a:cubicBezTo>
                    <a:pt x="4185196" y="104180"/>
                    <a:pt x="3730181" y="0"/>
                    <a:pt x="3251200" y="0"/>
                  </a:cubicBezTo>
                  <a:cubicBezTo>
                    <a:pt x="1458468" y="0"/>
                    <a:pt x="0" y="1458468"/>
                    <a:pt x="0" y="3251200"/>
                  </a:cubicBezTo>
                  <a:cubicBezTo>
                    <a:pt x="0" y="5043932"/>
                    <a:pt x="1458468" y="6502400"/>
                    <a:pt x="3251200" y="6502400"/>
                  </a:cubicBezTo>
                  <a:cubicBezTo>
                    <a:pt x="5043932" y="6502400"/>
                    <a:pt x="6502400" y="5043932"/>
                    <a:pt x="6502400" y="3251200"/>
                  </a:cubicBezTo>
                  <a:cubicBezTo>
                    <a:pt x="6502400" y="2772220"/>
                    <a:pt x="6398222" y="2317204"/>
                    <a:pt x="6211443" y="1907388"/>
                  </a:cubicBezTo>
                  <a:close/>
                </a:path>
              </a:pathLst>
            </a:custGeom>
            <a:solidFill>
              <a:srgbClr val="FF974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924300" y="1257300"/>
              <a:ext cx="4343400" cy="4343400"/>
            </a:xfrm>
            <a:custGeom>
              <a:rect b="b" l="l" r="r" t="t"/>
              <a:pathLst>
                <a:path extrusionOk="0" h="4343400" w="4343400">
                  <a:moveTo>
                    <a:pt x="2980830" y="554330"/>
                  </a:moveTo>
                  <a:lnTo>
                    <a:pt x="2946108" y="142776"/>
                  </a:lnTo>
                  <a:cubicBezTo>
                    <a:pt x="2705443" y="50552"/>
                    <a:pt x="2444407" y="0"/>
                    <a:pt x="2171700" y="0"/>
                  </a:cubicBezTo>
                  <a:cubicBezTo>
                    <a:pt x="974230" y="0"/>
                    <a:pt x="0" y="974230"/>
                    <a:pt x="0" y="2171700"/>
                  </a:cubicBezTo>
                  <a:cubicBezTo>
                    <a:pt x="0" y="3369170"/>
                    <a:pt x="974230" y="4343400"/>
                    <a:pt x="2171700" y="4343400"/>
                  </a:cubicBezTo>
                  <a:cubicBezTo>
                    <a:pt x="3369170" y="4343400"/>
                    <a:pt x="4343400" y="3369170"/>
                    <a:pt x="4343400" y="2171700"/>
                  </a:cubicBezTo>
                  <a:cubicBezTo>
                    <a:pt x="4343400" y="1898993"/>
                    <a:pt x="4292854" y="1637957"/>
                    <a:pt x="4200627" y="1397292"/>
                  </a:cubicBezTo>
                  <a:lnTo>
                    <a:pt x="3789070" y="1362570"/>
                  </a:lnTo>
                  <a:lnTo>
                    <a:pt x="3486988" y="1664589"/>
                  </a:lnTo>
                  <a:cubicBezTo>
                    <a:pt x="3547910" y="1822056"/>
                    <a:pt x="3581400" y="1993011"/>
                    <a:pt x="3581400" y="2171700"/>
                  </a:cubicBezTo>
                  <a:cubicBezTo>
                    <a:pt x="3581400" y="2949029"/>
                    <a:pt x="2949029" y="3581400"/>
                    <a:pt x="2171700" y="3581400"/>
                  </a:cubicBezTo>
                  <a:cubicBezTo>
                    <a:pt x="1394371" y="3581400"/>
                    <a:pt x="762000" y="2949029"/>
                    <a:pt x="762000" y="2171700"/>
                  </a:cubicBezTo>
                  <a:cubicBezTo>
                    <a:pt x="762000" y="1394371"/>
                    <a:pt x="1394371" y="762000"/>
                    <a:pt x="2171700" y="762000"/>
                  </a:cubicBezTo>
                  <a:cubicBezTo>
                    <a:pt x="2350389" y="762000"/>
                    <a:pt x="2521344" y="795490"/>
                    <a:pt x="2678811" y="856412"/>
                  </a:cubicBezTo>
                  <a:close/>
                </a:path>
              </a:pathLst>
            </a:custGeom>
            <a:solidFill>
              <a:srgbClr val="FF974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905500" y="283969"/>
              <a:ext cx="3335506" cy="3335530"/>
            </a:xfrm>
            <a:custGeom>
              <a:rect b="b" l="l" r="r" t="t"/>
              <a:pathLst>
                <a:path extrusionOk="0" h="3335530" w="3335506">
                  <a:moveTo>
                    <a:pt x="1338707" y="1014755"/>
                  </a:moveTo>
                  <a:lnTo>
                    <a:pt x="1394168" y="1671983"/>
                  </a:lnTo>
                  <a:lnTo>
                    <a:pt x="55817" y="3010348"/>
                  </a:lnTo>
                  <a:cubicBezTo>
                    <a:pt x="-18606" y="3084706"/>
                    <a:pt x="-18606" y="3205356"/>
                    <a:pt x="55817" y="3279715"/>
                  </a:cubicBezTo>
                  <a:cubicBezTo>
                    <a:pt x="92964" y="3316926"/>
                    <a:pt x="141732" y="3335531"/>
                    <a:pt x="190500" y="3335531"/>
                  </a:cubicBezTo>
                  <a:cubicBezTo>
                    <a:pt x="239268" y="3335531"/>
                    <a:pt x="288036" y="3316926"/>
                    <a:pt x="325184" y="3279715"/>
                  </a:cubicBezTo>
                  <a:lnTo>
                    <a:pt x="1663548" y="1941363"/>
                  </a:lnTo>
                  <a:lnTo>
                    <a:pt x="2320773" y="1996773"/>
                  </a:lnTo>
                  <a:cubicBezTo>
                    <a:pt x="2326132" y="1997218"/>
                    <a:pt x="2331441" y="1997472"/>
                    <a:pt x="2336800" y="1997472"/>
                  </a:cubicBezTo>
                  <a:cubicBezTo>
                    <a:pt x="2387105" y="1997472"/>
                    <a:pt x="2435619" y="1977520"/>
                    <a:pt x="2471484" y="1941655"/>
                  </a:cubicBezTo>
                  <a:lnTo>
                    <a:pt x="3279674" y="1133421"/>
                  </a:lnTo>
                  <a:cubicBezTo>
                    <a:pt x="3332112" y="1081033"/>
                    <a:pt x="3349371" y="1002947"/>
                    <a:pt x="3323933" y="933297"/>
                  </a:cubicBezTo>
                  <a:cubicBezTo>
                    <a:pt x="3298431" y="863645"/>
                    <a:pt x="3234881" y="815127"/>
                    <a:pt x="3161005" y="808926"/>
                  </a:cubicBezTo>
                  <a:lnTo>
                    <a:pt x="2575916" y="759565"/>
                  </a:lnTo>
                  <a:lnTo>
                    <a:pt x="2526602" y="174521"/>
                  </a:lnTo>
                  <a:cubicBezTo>
                    <a:pt x="2520353" y="100602"/>
                    <a:pt x="2471839" y="37053"/>
                    <a:pt x="2402231" y="11604"/>
                  </a:cubicBezTo>
                  <a:cubicBezTo>
                    <a:pt x="2332584" y="-13896"/>
                    <a:pt x="2254504" y="3418"/>
                    <a:pt x="2202066" y="55805"/>
                  </a:cubicBezTo>
                  <a:lnTo>
                    <a:pt x="1393876" y="864041"/>
                  </a:lnTo>
                  <a:cubicBezTo>
                    <a:pt x="1354188" y="903729"/>
                    <a:pt x="1333995" y="958845"/>
                    <a:pt x="1338707" y="1014755"/>
                  </a:cubicBezTo>
                  <a:close/>
                </a:path>
              </a:pathLst>
            </a:custGeom>
            <a:solidFill>
              <a:srgbClr val="FF974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</a:t>
            </a:r>
            <a:endParaRPr/>
          </a:p>
        </p:txBody>
      </p:sp>
      <p:sp>
        <p:nvSpPr>
          <p:cNvPr id="164" name="Google Shape;164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165" name="Google Shape;165;p3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166" name="Google Shape;166;p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4" name="Google Shape;174;p3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3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177" name="Google Shape;177;p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" name="Google Shape;185;p3"/>
          <p:cNvSpPr txBox="1"/>
          <p:nvPr/>
        </p:nvSpPr>
        <p:spPr>
          <a:xfrm>
            <a:off x="1649490" y="5370733"/>
            <a:ext cx="172184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pt-BR" sz="28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Tim Bell</a:t>
            </a:r>
            <a:endParaRPr b="0" i="0" sz="2400" u="none" cap="none" strike="noStrike">
              <a:solidFill>
                <a:srgbClr val="6C110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86" name="Google Shape;186;p3"/>
          <p:cNvSpPr txBox="1"/>
          <p:nvPr/>
        </p:nvSpPr>
        <p:spPr>
          <a:xfrm>
            <a:off x="4969159" y="5370733"/>
            <a:ext cx="206774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pt-BR" sz="28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Ian H.Witter</a:t>
            </a:r>
            <a:endParaRPr b="0" i="0" sz="2400" u="none" cap="none" strike="noStrike">
              <a:solidFill>
                <a:srgbClr val="6C110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87" name="Google Shape;187;p3"/>
          <p:cNvSpPr txBox="1"/>
          <p:nvPr/>
        </p:nvSpPr>
        <p:spPr>
          <a:xfrm>
            <a:off x="8610600" y="5370733"/>
            <a:ext cx="22561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pt-BR" sz="28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Mike Fellows</a:t>
            </a:r>
            <a:endParaRPr b="0" i="0" sz="2400" u="none" cap="none" strike="noStrike">
              <a:solidFill>
                <a:srgbClr val="6C1101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188" name="Google Shape;188;p3"/>
          <p:cNvSpPr/>
          <p:nvPr/>
        </p:nvSpPr>
        <p:spPr>
          <a:xfrm>
            <a:off x="3288234" y="1194925"/>
            <a:ext cx="5891933" cy="819405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A9A9A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Técnica iniciada por: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" name="Google Shape;18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93894" y="2573405"/>
            <a:ext cx="4905227" cy="2761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45033" y="2388603"/>
            <a:ext cx="2505110" cy="3013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54372" y="2573405"/>
            <a:ext cx="1968638" cy="2756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</a:t>
            </a:r>
            <a:endParaRPr/>
          </a:p>
        </p:txBody>
      </p:sp>
      <p:sp>
        <p:nvSpPr>
          <p:cNvPr id="198" name="Google Shape;19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199" name="Google Shape;199;p4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200" name="Google Shape;200;p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8" name="Google Shape;208;p4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0" name="Google Shape;210;p4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211" name="Google Shape;211;p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19" name="Google Shape;21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71696" y="1487267"/>
            <a:ext cx="10181190" cy="466944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4"/>
          <p:cNvSpPr txBox="1"/>
          <p:nvPr/>
        </p:nvSpPr>
        <p:spPr>
          <a:xfrm>
            <a:off x="1458675" y="2488030"/>
            <a:ext cx="9316842" cy="31085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pt-BR" sz="28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A Computação Desplugada (do inglês, Science Unplugged), conforme Bell et al. (2011), pode ser caracterizada como um método de ensino de </a:t>
            </a:r>
            <a:r>
              <a:rPr b="1" i="0" lang="pt-BR" sz="2800" u="none" cap="none" strike="noStrike">
                <a:solidFill>
                  <a:srgbClr val="6C1101"/>
                </a:solidFill>
                <a:latin typeface="Teko"/>
                <a:ea typeface="Teko"/>
                <a:cs typeface="Teko"/>
                <a:sym typeface="Teko"/>
              </a:rPr>
              <a:t>fundamentos da computação sem o uso do computador</a:t>
            </a:r>
            <a:r>
              <a:rPr b="0" i="0" lang="pt-BR" sz="28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, a qual possibilita o ensino de conceitos computacionais de maneira lúdica, podendo ser utilizada do </a:t>
            </a:r>
            <a:r>
              <a:rPr b="0" i="0" lang="pt-BR" sz="2800" u="none" cap="none" strike="noStrike">
                <a:solidFill>
                  <a:srgbClr val="6C1101"/>
                </a:solidFill>
                <a:latin typeface="Teko"/>
                <a:ea typeface="Teko"/>
                <a:cs typeface="Teko"/>
                <a:sym typeface="Teko"/>
              </a:rPr>
              <a:t>ensino fundamenta</a:t>
            </a:r>
            <a:r>
              <a:rPr b="0" i="0" lang="pt-BR" sz="28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l ao </a:t>
            </a:r>
            <a:r>
              <a:rPr b="0" i="0" lang="pt-BR" sz="2800" u="none" cap="none" strike="noStrike">
                <a:solidFill>
                  <a:srgbClr val="6C1101"/>
                </a:solidFill>
                <a:latin typeface="Teko"/>
                <a:ea typeface="Teko"/>
                <a:cs typeface="Teko"/>
                <a:sym typeface="Teko"/>
              </a:rPr>
              <a:t>ensino superior</a:t>
            </a:r>
            <a:r>
              <a:rPr b="0" i="0" lang="pt-BR" sz="2400" u="none" cap="none" strike="noStrike">
                <a:solidFill>
                  <a:srgbClr val="6C1101"/>
                </a:solidFill>
                <a:latin typeface="Teko"/>
                <a:ea typeface="Teko"/>
                <a:cs typeface="Teko"/>
                <a:sym typeface="Teko"/>
              </a:rPr>
              <a:t>.</a:t>
            </a:r>
            <a:endParaRPr b="0" i="0" sz="2400" u="none" cap="none" strike="noStrike">
              <a:solidFill>
                <a:srgbClr val="6C1101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Desplugadas</a:t>
            </a:r>
            <a:endParaRPr/>
          </a:p>
        </p:txBody>
      </p:sp>
      <p:sp>
        <p:nvSpPr>
          <p:cNvPr id="227" name="Google Shape;227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228" name="Google Shape;228;p5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229" name="Google Shape;229;p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7" name="Google Shape;237;p5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8" name="Google Shape;23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9" name="Google Shape;239;p5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240" name="Google Shape;240;p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48" name="Google Shape;24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0700" y="1182467"/>
            <a:ext cx="6777824" cy="3108544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5"/>
          <p:cNvSpPr txBox="1"/>
          <p:nvPr/>
        </p:nvSpPr>
        <p:spPr>
          <a:xfrm>
            <a:off x="4421515" y="1747953"/>
            <a:ext cx="6398885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Teko"/>
              <a:buNone/>
            </a:pPr>
            <a:r>
              <a:rPr b="0" i="0" lang="pt-BR" sz="20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A relevância da utilização desta técnica é evidenciada na fala de Vieira, Passos e Barreto (2013, p.672) quando destacam “a sua independência de recursos de hardware ou software” por:</a:t>
            </a:r>
            <a:endParaRPr b="0" i="0" sz="2000" u="none" cap="none" strike="noStrike">
              <a:solidFill>
                <a:srgbClr val="002060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250" name="Google Shape;250;p5"/>
          <p:cNvSpPr/>
          <p:nvPr/>
        </p:nvSpPr>
        <p:spPr>
          <a:xfrm>
            <a:off x="4748616" y="3092174"/>
            <a:ext cx="6527164" cy="353062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eko"/>
              <a:buNone/>
            </a:pPr>
            <a:r>
              <a:rPr b="0" i="0" lang="pt-BR" sz="1800" u="none" cap="none" strike="noStrike">
                <a:solidFill>
                  <a:schemeClr val="lt2"/>
                </a:solidFill>
                <a:latin typeface="Teko"/>
                <a:ea typeface="Teko"/>
                <a:cs typeface="Teko"/>
                <a:sym typeface="Teko"/>
              </a:rPr>
              <a:t>(i) não requerer computadores; (ii) ensino da ciência da computação real; (iii) aprender fazendo; (iv) ser divertido; (v) sem nenhum equipamento especializado; (vi) variações da aplicação da técnica são encorajadas; (vii) para qualquer pessoa; (viii) durante as atividades, enfatizar a cooperação, comunicação e solução de problemas; (ix) atividades são auto-suficientes, ou seja, podem ser usadas independentemente umas das outras e; (x) devem ser flexíveis com relação a erros, isto é, pequenos erros não devem impedir que os participantes entendam os fundamentos (Vieira, Passos e Barreto, 2013, p.672). </a:t>
            </a:r>
            <a:endParaRPr b="0" i="0" sz="1800" u="none" cap="none" strike="noStrike">
              <a:solidFill>
                <a:schemeClr val="lt2"/>
              </a:solidFill>
              <a:latin typeface="Teko"/>
              <a:ea typeface="Teko"/>
              <a:cs typeface="Teko"/>
              <a:sym typeface="Teko"/>
            </a:endParaRPr>
          </a:p>
        </p:txBody>
      </p:sp>
      <p:cxnSp>
        <p:nvCxnSpPr>
          <p:cNvPr id="251" name="Google Shape;251;p5"/>
          <p:cNvCxnSpPr/>
          <p:nvPr/>
        </p:nvCxnSpPr>
        <p:spPr>
          <a:xfrm flipH="1" rot="10800000">
            <a:off x="1649490" y="2049642"/>
            <a:ext cx="2581200" cy="2314800"/>
          </a:xfrm>
          <a:prstGeom prst="bentConnector3">
            <a:avLst>
              <a:gd fmla="val -991" name="adj1"/>
            </a:avLst>
          </a:prstGeom>
          <a:noFill/>
          <a:ln cap="flat" cmpd="sng" w="9525">
            <a:solidFill>
              <a:srgbClr val="2B080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computacaodesplugada" id="252" name="Google Shape;252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8765" y="4100848"/>
            <a:ext cx="3709076" cy="2370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6"/>
          <p:cNvSpPr txBox="1"/>
          <p:nvPr>
            <p:ph idx="11" type="ftr"/>
          </p:nvPr>
        </p:nvSpPr>
        <p:spPr>
          <a:xfrm>
            <a:off x="3945834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</a:t>
            </a:r>
            <a:endParaRPr/>
          </a:p>
        </p:txBody>
      </p:sp>
      <p:sp>
        <p:nvSpPr>
          <p:cNvPr id="259" name="Google Shape;25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260" name="Google Shape;260;p6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261" name="Google Shape;261;p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9" name="Google Shape;269;p6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1" name="Google Shape;271;p6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272" name="Google Shape;272;p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0" name="Google Shape;280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72393" y="1265414"/>
            <a:ext cx="6777824" cy="3108544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6"/>
          <p:cNvSpPr txBox="1"/>
          <p:nvPr/>
        </p:nvSpPr>
        <p:spPr>
          <a:xfrm>
            <a:off x="4779881" y="1892033"/>
            <a:ext cx="6573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O livro “Ensino Ciência da Computação sem o Uso do Computador” foi criado por Tim Bell, Ian H. Witten e Mike Fellows. Possui 12 ricas atividades que cobrem diferentes áreas ou temas da computação, e pode ser baixado gratuitamente, em www.csunplugged.org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O livro está organizado em três partes: dados (cinco atividades), algoritmos (cinco atividades) e linguagens (duas Atividades).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Teko"/>
              <a:ea typeface="Teko"/>
              <a:cs typeface="Teko"/>
              <a:sym typeface="Teko"/>
            </a:endParaRPr>
          </a:p>
        </p:txBody>
      </p:sp>
      <p:cxnSp>
        <p:nvCxnSpPr>
          <p:cNvPr id="282" name="Google Shape;282;p6"/>
          <p:cNvCxnSpPr/>
          <p:nvPr/>
        </p:nvCxnSpPr>
        <p:spPr>
          <a:xfrm flipH="1" rot="10800000">
            <a:off x="1927634" y="1891946"/>
            <a:ext cx="2755800" cy="19692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2B080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Ensinando Ciência da Computação sem o uso do computador" id="283" name="Google Shape;28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41657" y="3053678"/>
            <a:ext cx="2743199" cy="3546674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411"/>
              </a:srgbClr>
            </a:outerShdw>
          </a:effectLst>
        </p:spPr>
      </p:pic>
      <p:sp>
        <p:nvSpPr>
          <p:cNvPr id="284" name="Google Shape;284;p6"/>
          <p:cNvSpPr txBox="1"/>
          <p:nvPr/>
        </p:nvSpPr>
        <p:spPr>
          <a:xfrm>
            <a:off x="5487685" y="1161763"/>
            <a:ext cx="6096000" cy="4565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www.csunplugged.org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6"/>
          <p:cNvSpPr txBox="1"/>
          <p:nvPr/>
        </p:nvSpPr>
        <p:spPr>
          <a:xfrm>
            <a:off x="4567491" y="4667991"/>
            <a:ext cx="108896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B0802"/>
                </a:solidFill>
                <a:latin typeface="Calibri"/>
                <a:ea typeface="Calibri"/>
                <a:cs typeface="Calibri"/>
                <a:sym typeface="Calibri"/>
              </a:rPr>
              <a:t>Livro em outros idiomas https://classic.csunplugged.org/books/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6"/>
          <p:cNvSpPr txBox="1"/>
          <p:nvPr/>
        </p:nvSpPr>
        <p:spPr>
          <a:xfrm>
            <a:off x="4552954" y="4418793"/>
            <a:ext cx="7347497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rgbClr val="2B0802"/>
                </a:solidFill>
                <a:latin typeface="Calibri"/>
                <a:ea typeface="Calibri"/>
                <a:cs typeface="Calibri"/>
                <a:sym typeface="Calibri"/>
              </a:rPr>
              <a:t>Livro em inglês: https://classic.csunplugged.org/wp-content/uploads/2015/03/CSUnplugged_OS_2015_v3.1.pdf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</a:t>
            </a:r>
            <a:endParaRPr/>
          </a:p>
        </p:txBody>
      </p:sp>
      <p:sp>
        <p:nvSpPr>
          <p:cNvPr id="293" name="Google Shape;29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294" name="Google Shape;294;p7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295" name="Google Shape;295;p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3" name="Google Shape;303;p7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Exemplos de atividades - 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5" name="Google Shape;305;p7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306" name="Google Shape;306;p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4" name="Google Shape;31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0700" y="1182467"/>
            <a:ext cx="6777824" cy="3108544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7"/>
          <p:cNvSpPr txBox="1"/>
          <p:nvPr/>
        </p:nvSpPr>
        <p:spPr>
          <a:xfrm>
            <a:off x="351165" y="5449459"/>
            <a:ext cx="113739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pt-BR" sz="25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Objetivo: </a:t>
            </a:r>
            <a:r>
              <a:rPr b="0" i="0" lang="pt-BR" sz="25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exercitar prioritariamente os pilares de Abstração, Decomposição e Algoritmos através da criação de uma lista de instruções necessárias para atingir objetivos comuns do cotidiano.</a:t>
            </a:r>
            <a:endParaRPr b="0" i="0" sz="2100" u="none" cap="none" strike="noStrike">
              <a:solidFill>
                <a:srgbClr val="002060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b="0" i="0" sz="2500" u="none" cap="none" strike="noStrike">
              <a:solidFill>
                <a:srgbClr val="002060"/>
              </a:solidFill>
              <a:latin typeface="Teko"/>
              <a:ea typeface="Teko"/>
              <a:cs typeface="Teko"/>
              <a:sym typeface="Teko"/>
            </a:endParaRPr>
          </a:p>
        </p:txBody>
      </p:sp>
      <p:cxnSp>
        <p:nvCxnSpPr>
          <p:cNvPr id="316" name="Google Shape;316;p7"/>
          <p:cNvCxnSpPr/>
          <p:nvPr/>
        </p:nvCxnSpPr>
        <p:spPr>
          <a:xfrm flipH="1" rot="10800000">
            <a:off x="1013234" y="2049690"/>
            <a:ext cx="3217500" cy="18156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rgbClr val="2B080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17" name="Google Shape;317;p7"/>
          <p:cNvGrpSpPr/>
          <p:nvPr/>
        </p:nvGrpSpPr>
        <p:grpSpPr>
          <a:xfrm>
            <a:off x="656225" y="3865290"/>
            <a:ext cx="1890783" cy="1387534"/>
            <a:chOff x="229350" y="2821025"/>
            <a:chExt cx="1202100" cy="882150"/>
          </a:xfrm>
        </p:grpSpPr>
        <p:sp>
          <p:nvSpPr>
            <p:cNvPr id="318" name="Google Shape;318;p7"/>
            <p:cNvSpPr/>
            <p:nvPr/>
          </p:nvSpPr>
          <p:spPr>
            <a:xfrm>
              <a:off x="650775" y="3239050"/>
              <a:ext cx="343150" cy="145800"/>
            </a:xfrm>
            <a:custGeom>
              <a:rect b="b" l="l" r="r" t="t"/>
              <a:pathLst>
                <a:path extrusionOk="0" h="5832" w="13726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650775" y="3239050"/>
              <a:ext cx="343150" cy="145800"/>
            </a:xfrm>
            <a:custGeom>
              <a:rect b="b" l="l" r="r" t="t"/>
              <a:pathLst>
                <a:path extrusionOk="0" h="5832" w="13726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665175" y="3310550"/>
              <a:ext cx="659150" cy="185725"/>
            </a:xfrm>
            <a:custGeom>
              <a:rect b="b" l="l" r="r" t="t"/>
              <a:pathLst>
                <a:path extrusionOk="0" h="7429" w="26366">
                  <a:moveTo>
                    <a:pt x="1" y="1"/>
                  </a:moveTo>
                  <a:lnTo>
                    <a:pt x="1" y="7429"/>
                  </a:lnTo>
                  <a:lnTo>
                    <a:pt x="26366" y="7429"/>
                  </a:lnTo>
                  <a:lnTo>
                    <a:pt x="26366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683550" y="3334025"/>
              <a:ext cx="37050" cy="141900"/>
            </a:xfrm>
            <a:custGeom>
              <a:rect b="b" l="l" r="r" t="t"/>
              <a:pathLst>
                <a:path extrusionOk="0" h="5676" w="1482">
                  <a:moveTo>
                    <a:pt x="1" y="0"/>
                  </a:moveTo>
                  <a:lnTo>
                    <a:pt x="1" y="5676"/>
                  </a:lnTo>
                  <a:lnTo>
                    <a:pt x="1482" y="5676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36700" y="3352100"/>
              <a:ext cx="27425" cy="23500"/>
            </a:xfrm>
            <a:custGeom>
              <a:rect b="b" l="l" r="r" t="t"/>
              <a:pathLst>
                <a:path extrusionOk="0" h="940" w="1097">
                  <a:moveTo>
                    <a:pt x="622" y="1"/>
                  </a:moveTo>
                  <a:cubicBezTo>
                    <a:pt x="204" y="1"/>
                    <a:pt x="0" y="510"/>
                    <a:pt x="294" y="803"/>
                  </a:cubicBezTo>
                  <a:cubicBezTo>
                    <a:pt x="388" y="897"/>
                    <a:pt x="504" y="939"/>
                    <a:pt x="618" y="939"/>
                  </a:cubicBezTo>
                  <a:cubicBezTo>
                    <a:pt x="861" y="939"/>
                    <a:pt x="1097" y="749"/>
                    <a:pt x="1097" y="464"/>
                  </a:cubicBezTo>
                  <a:cubicBezTo>
                    <a:pt x="1097" y="204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36700" y="3402125"/>
              <a:ext cx="27425" cy="23575"/>
            </a:xfrm>
            <a:custGeom>
              <a:rect b="b" l="l" r="r" t="t"/>
              <a:pathLst>
                <a:path extrusionOk="0" h="943" w="1097">
                  <a:moveTo>
                    <a:pt x="622" y="1"/>
                  </a:moveTo>
                  <a:cubicBezTo>
                    <a:pt x="204" y="1"/>
                    <a:pt x="0" y="510"/>
                    <a:pt x="294" y="804"/>
                  </a:cubicBezTo>
                  <a:cubicBezTo>
                    <a:pt x="390" y="899"/>
                    <a:pt x="508" y="942"/>
                    <a:pt x="625" y="942"/>
                  </a:cubicBezTo>
                  <a:cubicBezTo>
                    <a:pt x="865" y="942"/>
                    <a:pt x="1097" y="758"/>
                    <a:pt x="1097" y="476"/>
                  </a:cubicBezTo>
                  <a:cubicBezTo>
                    <a:pt x="1097" y="216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8110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8633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91560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96817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102047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107275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11253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1177600" y="3352100"/>
              <a:ext cx="36225" cy="109125"/>
            </a:xfrm>
            <a:custGeom>
              <a:rect b="b" l="l" r="r" t="t"/>
              <a:pathLst>
                <a:path extrusionOk="0" h="4365" w="1449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122990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1282200" y="3352100"/>
              <a:ext cx="36475" cy="109125"/>
            </a:xfrm>
            <a:custGeom>
              <a:rect b="b" l="l" r="r" t="t"/>
              <a:pathLst>
                <a:path extrusionOk="0" h="4365" w="1459">
                  <a:moveTo>
                    <a:pt x="0" y="1"/>
                  </a:moveTo>
                  <a:lnTo>
                    <a:pt x="0" y="4365"/>
                  </a:lnTo>
                  <a:lnTo>
                    <a:pt x="1458" y="4365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1324300" y="3310550"/>
              <a:ext cx="107150" cy="185725"/>
            </a:xfrm>
            <a:custGeom>
              <a:rect b="b" l="l" r="r" t="t"/>
              <a:pathLst>
                <a:path extrusionOk="0" h="7429" w="4286">
                  <a:moveTo>
                    <a:pt x="1" y="1"/>
                  </a:moveTo>
                  <a:lnTo>
                    <a:pt x="1" y="7429"/>
                  </a:lnTo>
                  <a:lnTo>
                    <a:pt x="4285" y="7429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229350" y="3173775"/>
              <a:ext cx="448850" cy="529400"/>
            </a:xfrm>
            <a:custGeom>
              <a:rect b="b" l="l" r="r" t="t"/>
              <a:pathLst>
                <a:path extrusionOk="0" h="21176" w="17954">
                  <a:moveTo>
                    <a:pt x="9517" y="1"/>
                  </a:moveTo>
                  <a:cubicBezTo>
                    <a:pt x="5132" y="1"/>
                    <a:pt x="1383" y="1992"/>
                    <a:pt x="713" y="3290"/>
                  </a:cubicBezTo>
                  <a:cubicBezTo>
                    <a:pt x="1" y="4658"/>
                    <a:pt x="1877" y="21175"/>
                    <a:pt x="9678" y="21175"/>
                  </a:cubicBezTo>
                  <a:cubicBezTo>
                    <a:pt x="9681" y="21175"/>
                    <a:pt x="9683" y="21175"/>
                    <a:pt x="9685" y="21175"/>
                  </a:cubicBezTo>
                  <a:cubicBezTo>
                    <a:pt x="17412" y="21175"/>
                    <a:pt x="17954" y="3041"/>
                    <a:pt x="17830" y="2939"/>
                  </a:cubicBezTo>
                  <a:cubicBezTo>
                    <a:pt x="15202" y="767"/>
                    <a:pt x="12237" y="1"/>
                    <a:pt x="951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238125" y="3250350"/>
              <a:ext cx="440925" cy="46675"/>
            </a:xfrm>
            <a:custGeom>
              <a:rect b="b" l="l" r="r" t="t"/>
              <a:pathLst>
                <a:path extrusionOk="0" h="1867" w="17637">
                  <a:moveTo>
                    <a:pt x="0" y="1"/>
                  </a:moveTo>
                  <a:lnTo>
                    <a:pt x="0" y="1"/>
                  </a:lnTo>
                  <a:cubicBezTo>
                    <a:pt x="57" y="35"/>
                    <a:pt x="113" y="69"/>
                    <a:pt x="170" y="91"/>
                  </a:cubicBezTo>
                  <a:lnTo>
                    <a:pt x="656" y="295"/>
                  </a:lnTo>
                  <a:cubicBezTo>
                    <a:pt x="871" y="385"/>
                    <a:pt x="1119" y="487"/>
                    <a:pt x="1436" y="600"/>
                  </a:cubicBezTo>
                  <a:cubicBezTo>
                    <a:pt x="1741" y="702"/>
                    <a:pt x="2092" y="826"/>
                    <a:pt x="2487" y="939"/>
                  </a:cubicBezTo>
                  <a:cubicBezTo>
                    <a:pt x="2883" y="1064"/>
                    <a:pt x="3313" y="1165"/>
                    <a:pt x="3787" y="1290"/>
                  </a:cubicBezTo>
                  <a:cubicBezTo>
                    <a:pt x="4251" y="1403"/>
                    <a:pt x="4760" y="1493"/>
                    <a:pt x="5291" y="1584"/>
                  </a:cubicBezTo>
                  <a:cubicBezTo>
                    <a:pt x="6456" y="1764"/>
                    <a:pt x="7631" y="1855"/>
                    <a:pt x="8807" y="1866"/>
                  </a:cubicBezTo>
                  <a:cubicBezTo>
                    <a:pt x="9994" y="1866"/>
                    <a:pt x="11170" y="1776"/>
                    <a:pt x="12334" y="1606"/>
                  </a:cubicBezTo>
                  <a:cubicBezTo>
                    <a:pt x="12866" y="1527"/>
                    <a:pt x="13375" y="1425"/>
                    <a:pt x="13849" y="1324"/>
                  </a:cubicBezTo>
                  <a:cubicBezTo>
                    <a:pt x="14324" y="1233"/>
                    <a:pt x="14754" y="1097"/>
                    <a:pt x="15150" y="996"/>
                  </a:cubicBezTo>
                  <a:cubicBezTo>
                    <a:pt x="15545" y="894"/>
                    <a:pt x="15896" y="758"/>
                    <a:pt x="16201" y="657"/>
                  </a:cubicBezTo>
                  <a:cubicBezTo>
                    <a:pt x="16518" y="555"/>
                    <a:pt x="16778" y="442"/>
                    <a:pt x="16981" y="363"/>
                  </a:cubicBezTo>
                  <a:cubicBezTo>
                    <a:pt x="17185" y="283"/>
                    <a:pt x="17343" y="216"/>
                    <a:pt x="17467" y="159"/>
                  </a:cubicBezTo>
                  <a:cubicBezTo>
                    <a:pt x="17535" y="136"/>
                    <a:pt x="17580" y="114"/>
                    <a:pt x="17637" y="80"/>
                  </a:cubicBezTo>
                  <a:lnTo>
                    <a:pt x="17637" y="80"/>
                  </a:lnTo>
                  <a:cubicBezTo>
                    <a:pt x="17580" y="91"/>
                    <a:pt x="17512" y="103"/>
                    <a:pt x="17456" y="125"/>
                  </a:cubicBezTo>
                  <a:lnTo>
                    <a:pt x="16958" y="306"/>
                  </a:lnTo>
                  <a:cubicBezTo>
                    <a:pt x="16744" y="385"/>
                    <a:pt x="16484" y="476"/>
                    <a:pt x="16178" y="566"/>
                  </a:cubicBezTo>
                  <a:cubicBezTo>
                    <a:pt x="15862" y="657"/>
                    <a:pt x="15511" y="770"/>
                    <a:pt x="15116" y="883"/>
                  </a:cubicBezTo>
                  <a:cubicBezTo>
                    <a:pt x="14720" y="984"/>
                    <a:pt x="14279" y="1075"/>
                    <a:pt x="13815" y="1188"/>
                  </a:cubicBezTo>
                  <a:cubicBezTo>
                    <a:pt x="13352" y="1301"/>
                    <a:pt x="12843" y="1369"/>
                    <a:pt x="12312" y="1459"/>
                  </a:cubicBezTo>
                  <a:cubicBezTo>
                    <a:pt x="11147" y="1617"/>
                    <a:pt x="9983" y="1708"/>
                    <a:pt x="8807" y="1708"/>
                  </a:cubicBezTo>
                  <a:cubicBezTo>
                    <a:pt x="7643" y="1697"/>
                    <a:pt x="6478" y="1606"/>
                    <a:pt x="5314" y="1425"/>
                  </a:cubicBezTo>
                  <a:cubicBezTo>
                    <a:pt x="4782" y="1335"/>
                    <a:pt x="4285" y="1244"/>
                    <a:pt x="3810" y="1143"/>
                  </a:cubicBezTo>
                  <a:cubicBezTo>
                    <a:pt x="3335" y="1052"/>
                    <a:pt x="2917" y="928"/>
                    <a:pt x="2510" y="826"/>
                  </a:cubicBezTo>
                  <a:cubicBezTo>
                    <a:pt x="2114" y="724"/>
                    <a:pt x="1775" y="600"/>
                    <a:pt x="1458" y="510"/>
                  </a:cubicBezTo>
                  <a:cubicBezTo>
                    <a:pt x="1153" y="408"/>
                    <a:pt x="882" y="317"/>
                    <a:pt x="678" y="238"/>
                  </a:cubicBezTo>
                  <a:lnTo>
                    <a:pt x="181" y="57"/>
                  </a:lnTo>
                  <a:cubicBezTo>
                    <a:pt x="124" y="35"/>
                    <a:pt x="57" y="1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291250" y="3167550"/>
              <a:ext cx="329575" cy="117325"/>
            </a:xfrm>
            <a:custGeom>
              <a:rect b="b" l="l" r="r" t="t"/>
              <a:pathLst>
                <a:path extrusionOk="0" h="4693" w="13183">
                  <a:moveTo>
                    <a:pt x="6501" y="0"/>
                  </a:moveTo>
                  <a:cubicBezTo>
                    <a:pt x="2544" y="12"/>
                    <a:pt x="0" y="2013"/>
                    <a:pt x="0" y="2013"/>
                  </a:cubicBezTo>
                  <a:cubicBezTo>
                    <a:pt x="1583" y="4025"/>
                    <a:pt x="4037" y="4669"/>
                    <a:pt x="6592" y="4692"/>
                  </a:cubicBezTo>
                  <a:cubicBezTo>
                    <a:pt x="6624" y="4692"/>
                    <a:pt x="6657" y="4693"/>
                    <a:pt x="6690" y="4693"/>
                  </a:cubicBezTo>
                  <a:cubicBezTo>
                    <a:pt x="9220" y="4693"/>
                    <a:pt x="11598" y="3830"/>
                    <a:pt x="13183" y="1866"/>
                  </a:cubicBezTo>
                  <a:cubicBezTo>
                    <a:pt x="13183" y="1866"/>
                    <a:pt x="11250" y="0"/>
                    <a:pt x="65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422100" y="3291350"/>
              <a:ext cx="44125" cy="404750"/>
            </a:xfrm>
            <a:custGeom>
              <a:rect b="b" l="l" r="r" t="t"/>
              <a:pathLst>
                <a:path extrusionOk="0" h="16190" w="1765">
                  <a:moveTo>
                    <a:pt x="634" y="0"/>
                  </a:moveTo>
                  <a:cubicBezTo>
                    <a:pt x="623" y="57"/>
                    <a:pt x="611" y="113"/>
                    <a:pt x="611" y="170"/>
                  </a:cubicBezTo>
                  <a:cubicBezTo>
                    <a:pt x="600" y="305"/>
                    <a:pt x="589" y="464"/>
                    <a:pt x="578" y="656"/>
                  </a:cubicBezTo>
                  <a:cubicBezTo>
                    <a:pt x="544" y="1108"/>
                    <a:pt x="510" y="1719"/>
                    <a:pt x="465" y="2453"/>
                  </a:cubicBezTo>
                  <a:cubicBezTo>
                    <a:pt x="385" y="3968"/>
                    <a:pt x="284" y="6049"/>
                    <a:pt x="182" y="8355"/>
                  </a:cubicBezTo>
                  <a:cubicBezTo>
                    <a:pt x="125" y="9508"/>
                    <a:pt x="80" y="10605"/>
                    <a:pt x="46" y="11611"/>
                  </a:cubicBezTo>
                  <a:cubicBezTo>
                    <a:pt x="1" y="12606"/>
                    <a:pt x="57" y="13533"/>
                    <a:pt x="295" y="14268"/>
                  </a:cubicBezTo>
                  <a:cubicBezTo>
                    <a:pt x="476" y="14844"/>
                    <a:pt x="792" y="15376"/>
                    <a:pt x="1233" y="15805"/>
                  </a:cubicBezTo>
                  <a:cubicBezTo>
                    <a:pt x="1346" y="15918"/>
                    <a:pt x="1471" y="16020"/>
                    <a:pt x="1618" y="16111"/>
                  </a:cubicBezTo>
                  <a:cubicBezTo>
                    <a:pt x="1663" y="16144"/>
                    <a:pt x="1708" y="16167"/>
                    <a:pt x="1765" y="16190"/>
                  </a:cubicBezTo>
                  <a:cubicBezTo>
                    <a:pt x="1595" y="16054"/>
                    <a:pt x="1437" y="15907"/>
                    <a:pt x="1279" y="15760"/>
                  </a:cubicBezTo>
                  <a:cubicBezTo>
                    <a:pt x="872" y="15330"/>
                    <a:pt x="578" y="14799"/>
                    <a:pt x="419" y="14234"/>
                  </a:cubicBezTo>
                  <a:cubicBezTo>
                    <a:pt x="204" y="13522"/>
                    <a:pt x="148" y="12617"/>
                    <a:pt x="204" y="11622"/>
                  </a:cubicBezTo>
                  <a:cubicBezTo>
                    <a:pt x="250" y="10616"/>
                    <a:pt x="295" y="9519"/>
                    <a:pt x="351" y="8366"/>
                  </a:cubicBezTo>
                  <a:cubicBezTo>
                    <a:pt x="442" y="6060"/>
                    <a:pt x="532" y="3968"/>
                    <a:pt x="589" y="2453"/>
                  </a:cubicBezTo>
                  <a:cubicBezTo>
                    <a:pt x="611" y="1719"/>
                    <a:pt x="634" y="1108"/>
                    <a:pt x="645" y="667"/>
                  </a:cubicBezTo>
                  <a:lnTo>
                    <a:pt x="645" y="181"/>
                  </a:lnTo>
                  <a:cubicBezTo>
                    <a:pt x="645" y="113"/>
                    <a:pt x="645" y="57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438800" y="3589800"/>
              <a:ext cx="17525" cy="18075"/>
            </a:xfrm>
            <a:custGeom>
              <a:rect b="b" l="l" r="r" t="t"/>
              <a:pathLst>
                <a:path extrusionOk="0" h="723" w="701">
                  <a:moveTo>
                    <a:pt x="313" y="1"/>
                  </a:moveTo>
                  <a:cubicBezTo>
                    <a:pt x="186" y="1"/>
                    <a:pt x="126" y="71"/>
                    <a:pt x="136" y="80"/>
                  </a:cubicBezTo>
                  <a:cubicBezTo>
                    <a:pt x="147" y="103"/>
                    <a:pt x="237" y="69"/>
                    <a:pt x="362" y="125"/>
                  </a:cubicBezTo>
                  <a:cubicBezTo>
                    <a:pt x="520" y="182"/>
                    <a:pt x="565" y="385"/>
                    <a:pt x="441" y="498"/>
                  </a:cubicBezTo>
                  <a:cubicBezTo>
                    <a:pt x="410" y="537"/>
                    <a:pt x="359" y="559"/>
                    <a:pt x="307" y="559"/>
                  </a:cubicBezTo>
                  <a:cubicBezTo>
                    <a:pt x="283" y="559"/>
                    <a:pt x="259" y="554"/>
                    <a:pt x="237" y="543"/>
                  </a:cubicBezTo>
                  <a:cubicBezTo>
                    <a:pt x="170" y="510"/>
                    <a:pt x="136" y="453"/>
                    <a:pt x="124" y="385"/>
                  </a:cubicBezTo>
                  <a:cubicBezTo>
                    <a:pt x="102" y="261"/>
                    <a:pt x="170" y="182"/>
                    <a:pt x="158" y="170"/>
                  </a:cubicBezTo>
                  <a:cubicBezTo>
                    <a:pt x="158" y="166"/>
                    <a:pt x="154" y="164"/>
                    <a:pt x="146" y="164"/>
                  </a:cubicBezTo>
                  <a:cubicBezTo>
                    <a:pt x="133" y="164"/>
                    <a:pt x="112" y="172"/>
                    <a:pt x="90" y="193"/>
                  </a:cubicBezTo>
                  <a:cubicBezTo>
                    <a:pt x="34" y="250"/>
                    <a:pt x="0" y="317"/>
                    <a:pt x="11" y="397"/>
                  </a:cubicBezTo>
                  <a:cubicBezTo>
                    <a:pt x="0" y="510"/>
                    <a:pt x="57" y="623"/>
                    <a:pt x="158" y="679"/>
                  </a:cubicBezTo>
                  <a:cubicBezTo>
                    <a:pt x="209" y="708"/>
                    <a:pt x="262" y="722"/>
                    <a:pt x="315" y="722"/>
                  </a:cubicBezTo>
                  <a:cubicBezTo>
                    <a:pt x="405" y="722"/>
                    <a:pt x="494" y="682"/>
                    <a:pt x="565" y="611"/>
                  </a:cubicBezTo>
                  <a:cubicBezTo>
                    <a:pt x="667" y="510"/>
                    <a:pt x="701" y="363"/>
                    <a:pt x="644" y="227"/>
                  </a:cubicBezTo>
                  <a:cubicBezTo>
                    <a:pt x="599" y="114"/>
                    <a:pt x="509" y="46"/>
                    <a:pt x="407" y="12"/>
                  </a:cubicBezTo>
                  <a:cubicBezTo>
                    <a:pt x="372" y="4"/>
                    <a:pt x="341" y="1"/>
                    <a:pt x="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446425" y="3521950"/>
              <a:ext cx="16700" cy="15625"/>
            </a:xfrm>
            <a:custGeom>
              <a:rect b="b" l="l" r="r" t="t"/>
              <a:pathLst>
                <a:path extrusionOk="0" h="625" w="668">
                  <a:moveTo>
                    <a:pt x="210" y="1"/>
                  </a:moveTo>
                  <a:cubicBezTo>
                    <a:pt x="176" y="1"/>
                    <a:pt x="97" y="45"/>
                    <a:pt x="45" y="148"/>
                  </a:cubicBezTo>
                  <a:cubicBezTo>
                    <a:pt x="0" y="239"/>
                    <a:pt x="0" y="341"/>
                    <a:pt x="34" y="431"/>
                  </a:cubicBezTo>
                  <a:cubicBezTo>
                    <a:pt x="91" y="555"/>
                    <a:pt x="204" y="623"/>
                    <a:pt x="339" y="623"/>
                  </a:cubicBezTo>
                  <a:cubicBezTo>
                    <a:pt x="347" y="624"/>
                    <a:pt x="355" y="624"/>
                    <a:pt x="362" y="624"/>
                  </a:cubicBezTo>
                  <a:cubicBezTo>
                    <a:pt x="489" y="624"/>
                    <a:pt x="601" y="537"/>
                    <a:pt x="633" y="420"/>
                  </a:cubicBezTo>
                  <a:cubicBezTo>
                    <a:pt x="667" y="318"/>
                    <a:pt x="622" y="205"/>
                    <a:pt x="543" y="137"/>
                  </a:cubicBezTo>
                  <a:cubicBezTo>
                    <a:pt x="505" y="100"/>
                    <a:pt x="452" y="78"/>
                    <a:pt x="397" y="78"/>
                  </a:cubicBezTo>
                  <a:cubicBezTo>
                    <a:pt x="385" y="78"/>
                    <a:pt x="374" y="79"/>
                    <a:pt x="362" y="81"/>
                  </a:cubicBezTo>
                  <a:cubicBezTo>
                    <a:pt x="317" y="92"/>
                    <a:pt x="306" y="115"/>
                    <a:pt x="306" y="126"/>
                  </a:cubicBezTo>
                  <a:cubicBezTo>
                    <a:pt x="317" y="137"/>
                    <a:pt x="396" y="126"/>
                    <a:pt x="464" y="228"/>
                  </a:cubicBezTo>
                  <a:cubicBezTo>
                    <a:pt x="498" y="273"/>
                    <a:pt x="509" y="329"/>
                    <a:pt x="486" y="386"/>
                  </a:cubicBezTo>
                  <a:cubicBezTo>
                    <a:pt x="464" y="431"/>
                    <a:pt x="396" y="465"/>
                    <a:pt x="339" y="465"/>
                  </a:cubicBezTo>
                  <a:cubicBezTo>
                    <a:pt x="204" y="465"/>
                    <a:pt x="102" y="329"/>
                    <a:pt x="159" y="194"/>
                  </a:cubicBezTo>
                  <a:cubicBezTo>
                    <a:pt x="181" y="81"/>
                    <a:pt x="238" y="35"/>
                    <a:pt x="226" y="13"/>
                  </a:cubicBezTo>
                  <a:cubicBezTo>
                    <a:pt x="226" y="5"/>
                    <a:pt x="220" y="1"/>
                    <a:pt x="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429750" y="3480700"/>
              <a:ext cx="206625" cy="57250"/>
            </a:xfrm>
            <a:custGeom>
              <a:rect b="b" l="l" r="r" t="t"/>
              <a:pathLst>
                <a:path extrusionOk="0" h="2290" w="8265">
                  <a:moveTo>
                    <a:pt x="0" y="1"/>
                  </a:moveTo>
                  <a:lnTo>
                    <a:pt x="0" y="329"/>
                  </a:lnTo>
                  <a:cubicBezTo>
                    <a:pt x="0" y="329"/>
                    <a:pt x="3469" y="2289"/>
                    <a:pt x="6752" y="2289"/>
                  </a:cubicBezTo>
                  <a:cubicBezTo>
                    <a:pt x="7175" y="2289"/>
                    <a:pt x="7595" y="2256"/>
                    <a:pt x="8005" y="2183"/>
                  </a:cubicBezTo>
                  <a:lnTo>
                    <a:pt x="8265" y="1391"/>
                  </a:lnTo>
                  <a:cubicBezTo>
                    <a:pt x="8265" y="1391"/>
                    <a:pt x="3008" y="87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463100" y="3383775"/>
              <a:ext cx="353050" cy="130325"/>
            </a:xfrm>
            <a:custGeom>
              <a:rect b="b" l="l" r="r" t="t"/>
              <a:pathLst>
                <a:path extrusionOk="0" h="5213" w="14122">
                  <a:moveTo>
                    <a:pt x="0" y="0"/>
                  </a:moveTo>
                  <a:lnTo>
                    <a:pt x="0" y="0"/>
                  </a:lnTo>
                  <a:cubicBezTo>
                    <a:pt x="351" y="1933"/>
                    <a:pt x="4342" y="4828"/>
                    <a:pt x="4342" y="4828"/>
                  </a:cubicBezTo>
                  <a:cubicBezTo>
                    <a:pt x="4342" y="4828"/>
                    <a:pt x="6035" y="5212"/>
                    <a:pt x="7909" y="5212"/>
                  </a:cubicBezTo>
                  <a:cubicBezTo>
                    <a:pt x="9625" y="5212"/>
                    <a:pt x="11492" y="4889"/>
                    <a:pt x="12346" y="3652"/>
                  </a:cubicBezTo>
                  <a:cubicBezTo>
                    <a:pt x="14121" y="106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429750" y="3480700"/>
              <a:ext cx="211725" cy="35000"/>
            </a:xfrm>
            <a:custGeom>
              <a:rect b="b" l="l" r="r" t="t"/>
              <a:pathLst>
                <a:path extrusionOk="0" h="1400" w="8469">
                  <a:moveTo>
                    <a:pt x="0" y="1"/>
                  </a:moveTo>
                  <a:cubicBezTo>
                    <a:pt x="102" y="46"/>
                    <a:pt x="204" y="91"/>
                    <a:pt x="317" y="114"/>
                  </a:cubicBezTo>
                  <a:cubicBezTo>
                    <a:pt x="520" y="170"/>
                    <a:pt x="826" y="250"/>
                    <a:pt x="1210" y="340"/>
                  </a:cubicBezTo>
                  <a:cubicBezTo>
                    <a:pt x="1967" y="521"/>
                    <a:pt x="3019" y="758"/>
                    <a:pt x="4195" y="951"/>
                  </a:cubicBezTo>
                  <a:cubicBezTo>
                    <a:pt x="5359" y="1143"/>
                    <a:pt x="6433" y="1256"/>
                    <a:pt x="7213" y="1324"/>
                  </a:cubicBezTo>
                  <a:cubicBezTo>
                    <a:pt x="7598" y="1358"/>
                    <a:pt x="7914" y="1380"/>
                    <a:pt x="8129" y="1391"/>
                  </a:cubicBezTo>
                  <a:cubicBezTo>
                    <a:pt x="8186" y="1397"/>
                    <a:pt x="8242" y="1400"/>
                    <a:pt x="8299" y="1400"/>
                  </a:cubicBezTo>
                  <a:cubicBezTo>
                    <a:pt x="8355" y="1400"/>
                    <a:pt x="8412" y="1397"/>
                    <a:pt x="8468" y="1391"/>
                  </a:cubicBezTo>
                  <a:cubicBezTo>
                    <a:pt x="8366" y="1346"/>
                    <a:pt x="8253" y="1335"/>
                    <a:pt x="8140" y="1324"/>
                  </a:cubicBezTo>
                  <a:lnTo>
                    <a:pt x="7225" y="1211"/>
                  </a:lnTo>
                  <a:cubicBezTo>
                    <a:pt x="6456" y="1120"/>
                    <a:pt x="5393" y="984"/>
                    <a:pt x="4217" y="792"/>
                  </a:cubicBezTo>
                  <a:cubicBezTo>
                    <a:pt x="3053" y="600"/>
                    <a:pt x="2001" y="385"/>
                    <a:pt x="1244" y="238"/>
                  </a:cubicBezTo>
                  <a:lnTo>
                    <a:pt x="328" y="46"/>
                  </a:lnTo>
                  <a:cubicBezTo>
                    <a:pt x="226" y="12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434275" y="3375100"/>
              <a:ext cx="265125" cy="44025"/>
            </a:xfrm>
            <a:custGeom>
              <a:rect b="b" l="l" r="r" t="t"/>
              <a:pathLst>
                <a:path extrusionOk="0" h="1761" w="10605">
                  <a:moveTo>
                    <a:pt x="246" y="0"/>
                  </a:moveTo>
                  <a:cubicBezTo>
                    <a:pt x="163" y="0"/>
                    <a:pt x="80" y="6"/>
                    <a:pt x="0" y="19"/>
                  </a:cubicBezTo>
                  <a:cubicBezTo>
                    <a:pt x="136" y="53"/>
                    <a:pt x="283" y="64"/>
                    <a:pt x="418" y="76"/>
                  </a:cubicBezTo>
                  <a:cubicBezTo>
                    <a:pt x="690" y="98"/>
                    <a:pt x="1085" y="144"/>
                    <a:pt x="1572" y="189"/>
                  </a:cubicBezTo>
                  <a:cubicBezTo>
                    <a:pt x="2533" y="302"/>
                    <a:pt x="3855" y="483"/>
                    <a:pt x="5325" y="743"/>
                  </a:cubicBezTo>
                  <a:cubicBezTo>
                    <a:pt x="6783" y="991"/>
                    <a:pt x="8095" y="1263"/>
                    <a:pt x="9045" y="1466"/>
                  </a:cubicBezTo>
                  <a:lnTo>
                    <a:pt x="10175" y="1692"/>
                  </a:lnTo>
                  <a:cubicBezTo>
                    <a:pt x="10311" y="1738"/>
                    <a:pt x="10458" y="1760"/>
                    <a:pt x="10605" y="1760"/>
                  </a:cubicBezTo>
                  <a:cubicBezTo>
                    <a:pt x="10469" y="1704"/>
                    <a:pt x="10333" y="1658"/>
                    <a:pt x="10186" y="1625"/>
                  </a:cubicBezTo>
                  <a:cubicBezTo>
                    <a:pt x="9915" y="1557"/>
                    <a:pt x="9542" y="1455"/>
                    <a:pt x="9067" y="1342"/>
                  </a:cubicBezTo>
                  <a:cubicBezTo>
                    <a:pt x="8129" y="1116"/>
                    <a:pt x="6806" y="833"/>
                    <a:pt x="5348" y="573"/>
                  </a:cubicBezTo>
                  <a:cubicBezTo>
                    <a:pt x="3878" y="324"/>
                    <a:pt x="2544" y="155"/>
                    <a:pt x="1572" y="76"/>
                  </a:cubicBezTo>
                  <a:cubicBezTo>
                    <a:pt x="1085" y="30"/>
                    <a:pt x="701" y="8"/>
                    <a:pt x="418" y="8"/>
                  </a:cubicBezTo>
                  <a:cubicBezTo>
                    <a:pt x="362" y="3"/>
                    <a:pt x="304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248850" y="3281300"/>
              <a:ext cx="414375" cy="52175"/>
            </a:xfrm>
            <a:custGeom>
              <a:rect b="b" l="l" r="r" t="t"/>
              <a:pathLst>
                <a:path extrusionOk="0" h="2087" w="16575">
                  <a:moveTo>
                    <a:pt x="117" y="1"/>
                  </a:moveTo>
                  <a:cubicBezTo>
                    <a:pt x="69" y="1"/>
                    <a:pt x="42" y="10"/>
                    <a:pt x="35" y="29"/>
                  </a:cubicBezTo>
                  <a:cubicBezTo>
                    <a:pt x="1" y="119"/>
                    <a:pt x="826" y="628"/>
                    <a:pt x="2296" y="1126"/>
                  </a:cubicBezTo>
                  <a:cubicBezTo>
                    <a:pt x="2669" y="1250"/>
                    <a:pt x="3076" y="1363"/>
                    <a:pt x="3517" y="1487"/>
                  </a:cubicBezTo>
                  <a:cubicBezTo>
                    <a:pt x="3958" y="1612"/>
                    <a:pt x="4432" y="1702"/>
                    <a:pt x="4941" y="1804"/>
                  </a:cubicBezTo>
                  <a:cubicBezTo>
                    <a:pt x="6049" y="1985"/>
                    <a:pt x="7168" y="2087"/>
                    <a:pt x="8288" y="2087"/>
                  </a:cubicBezTo>
                  <a:cubicBezTo>
                    <a:pt x="9407" y="2087"/>
                    <a:pt x="10515" y="1985"/>
                    <a:pt x="11623" y="1804"/>
                  </a:cubicBezTo>
                  <a:cubicBezTo>
                    <a:pt x="12132" y="1702"/>
                    <a:pt x="12606" y="1600"/>
                    <a:pt x="13047" y="1487"/>
                  </a:cubicBezTo>
                  <a:cubicBezTo>
                    <a:pt x="13500" y="1386"/>
                    <a:pt x="13907" y="1261"/>
                    <a:pt x="14268" y="1137"/>
                  </a:cubicBezTo>
                  <a:cubicBezTo>
                    <a:pt x="15749" y="628"/>
                    <a:pt x="16575" y="131"/>
                    <a:pt x="16529" y="29"/>
                  </a:cubicBezTo>
                  <a:cubicBezTo>
                    <a:pt x="16521" y="13"/>
                    <a:pt x="16496" y="5"/>
                    <a:pt x="16453" y="5"/>
                  </a:cubicBezTo>
                  <a:cubicBezTo>
                    <a:pt x="16202" y="5"/>
                    <a:pt x="15365" y="270"/>
                    <a:pt x="14099" y="560"/>
                  </a:cubicBezTo>
                  <a:cubicBezTo>
                    <a:pt x="13726" y="651"/>
                    <a:pt x="13319" y="719"/>
                    <a:pt x="12889" y="820"/>
                  </a:cubicBezTo>
                  <a:cubicBezTo>
                    <a:pt x="12448" y="911"/>
                    <a:pt x="11985" y="967"/>
                    <a:pt x="11487" y="1047"/>
                  </a:cubicBezTo>
                  <a:cubicBezTo>
                    <a:pt x="10424" y="1171"/>
                    <a:pt x="9350" y="1250"/>
                    <a:pt x="8276" y="1250"/>
                  </a:cubicBezTo>
                  <a:cubicBezTo>
                    <a:pt x="7202" y="1250"/>
                    <a:pt x="6117" y="1171"/>
                    <a:pt x="5054" y="1035"/>
                  </a:cubicBezTo>
                  <a:cubicBezTo>
                    <a:pt x="4557" y="967"/>
                    <a:pt x="4093" y="888"/>
                    <a:pt x="3652" y="809"/>
                  </a:cubicBezTo>
                  <a:cubicBezTo>
                    <a:pt x="3223" y="741"/>
                    <a:pt x="2816" y="651"/>
                    <a:pt x="2454" y="560"/>
                  </a:cubicBezTo>
                  <a:cubicBezTo>
                    <a:pt x="1213" y="264"/>
                    <a:pt x="375" y="1"/>
                    <a:pt x="1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248850" y="2821025"/>
              <a:ext cx="426250" cy="426250"/>
            </a:xfrm>
            <a:custGeom>
              <a:rect b="b" l="l" r="r" t="t"/>
              <a:pathLst>
                <a:path extrusionOk="0" h="17050" w="17050">
                  <a:moveTo>
                    <a:pt x="8525" y="1"/>
                  </a:moveTo>
                  <a:cubicBezTo>
                    <a:pt x="3822" y="1"/>
                    <a:pt x="1" y="3822"/>
                    <a:pt x="1" y="8525"/>
                  </a:cubicBezTo>
                  <a:cubicBezTo>
                    <a:pt x="1" y="13228"/>
                    <a:pt x="3822" y="17049"/>
                    <a:pt x="8525" y="17049"/>
                  </a:cubicBezTo>
                  <a:cubicBezTo>
                    <a:pt x="13228" y="17049"/>
                    <a:pt x="17050" y="13228"/>
                    <a:pt x="17050" y="8525"/>
                  </a:cubicBezTo>
                  <a:cubicBezTo>
                    <a:pt x="17050" y="3822"/>
                    <a:pt x="13228" y="1"/>
                    <a:pt x="85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387075" y="3005600"/>
              <a:ext cx="296225" cy="114175"/>
            </a:xfrm>
            <a:custGeom>
              <a:rect b="b" l="l" r="r" t="t"/>
              <a:pathLst>
                <a:path extrusionOk="0" h="4567" w="11849">
                  <a:moveTo>
                    <a:pt x="11441" y="0"/>
                  </a:moveTo>
                  <a:cubicBezTo>
                    <a:pt x="9398" y="327"/>
                    <a:pt x="7329" y="490"/>
                    <a:pt x="5259" y="490"/>
                  </a:cubicBezTo>
                  <a:cubicBezTo>
                    <a:pt x="4248" y="490"/>
                    <a:pt x="3236" y="451"/>
                    <a:pt x="2227" y="373"/>
                  </a:cubicBezTo>
                  <a:cubicBezTo>
                    <a:pt x="2173" y="369"/>
                    <a:pt x="2118" y="367"/>
                    <a:pt x="2064" y="367"/>
                  </a:cubicBezTo>
                  <a:cubicBezTo>
                    <a:pt x="992" y="367"/>
                    <a:pt x="88" y="1209"/>
                    <a:pt x="45" y="2306"/>
                  </a:cubicBezTo>
                  <a:cubicBezTo>
                    <a:pt x="0" y="3403"/>
                    <a:pt x="837" y="4353"/>
                    <a:pt x="1933" y="4421"/>
                  </a:cubicBezTo>
                  <a:cubicBezTo>
                    <a:pt x="3217" y="4512"/>
                    <a:pt x="4459" y="4566"/>
                    <a:pt x="5653" y="4566"/>
                  </a:cubicBezTo>
                  <a:cubicBezTo>
                    <a:pt x="7571" y="4566"/>
                    <a:pt x="9363" y="4426"/>
                    <a:pt x="11000" y="4070"/>
                  </a:cubicBezTo>
                  <a:cubicBezTo>
                    <a:pt x="11000" y="4059"/>
                    <a:pt x="11848" y="2691"/>
                    <a:pt x="1144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470725" y="3053525"/>
              <a:ext cx="14075" cy="12025"/>
            </a:xfrm>
            <a:custGeom>
              <a:rect b="b" l="l" r="r" t="t"/>
              <a:pathLst>
                <a:path extrusionOk="0" h="481" w="563">
                  <a:moveTo>
                    <a:pt x="312" y="1"/>
                  </a:moveTo>
                  <a:cubicBezTo>
                    <a:pt x="264" y="1"/>
                    <a:pt x="214" y="16"/>
                    <a:pt x="170" y="50"/>
                  </a:cubicBezTo>
                  <a:cubicBezTo>
                    <a:pt x="1" y="186"/>
                    <a:pt x="80" y="446"/>
                    <a:pt x="283" y="480"/>
                  </a:cubicBezTo>
                  <a:cubicBezTo>
                    <a:pt x="290" y="480"/>
                    <a:pt x="297" y="481"/>
                    <a:pt x="304" y="481"/>
                  </a:cubicBezTo>
                  <a:cubicBezTo>
                    <a:pt x="431" y="481"/>
                    <a:pt x="544" y="383"/>
                    <a:pt x="555" y="254"/>
                  </a:cubicBezTo>
                  <a:cubicBezTo>
                    <a:pt x="563" y="106"/>
                    <a:pt x="440" y="1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622775" y="3049175"/>
              <a:ext cx="14300" cy="12150"/>
            </a:xfrm>
            <a:custGeom>
              <a:rect b="b" l="l" r="r" t="t"/>
              <a:pathLst>
                <a:path extrusionOk="0" h="486" w="572">
                  <a:moveTo>
                    <a:pt x="316" y="0"/>
                  </a:moveTo>
                  <a:cubicBezTo>
                    <a:pt x="266" y="0"/>
                    <a:pt x="215" y="17"/>
                    <a:pt x="171" y="55"/>
                  </a:cubicBezTo>
                  <a:cubicBezTo>
                    <a:pt x="1" y="190"/>
                    <a:pt x="80" y="450"/>
                    <a:pt x="284" y="484"/>
                  </a:cubicBezTo>
                  <a:cubicBezTo>
                    <a:pt x="291" y="485"/>
                    <a:pt x="297" y="485"/>
                    <a:pt x="304" y="485"/>
                  </a:cubicBezTo>
                  <a:cubicBezTo>
                    <a:pt x="432" y="485"/>
                    <a:pt x="544" y="387"/>
                    <a:pt x="555" y="258"/>
                  </a:cubicBezTo>
                  <a:cubicBezTo>
                    <a:pt x="571" y="112"/>
                    <a:pt x="447" y="0"/>
                    <a:pt x="3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525275" y="3062625"/>
              <a:ext cx="68150" cy="27000"/>
            </a:xfrm>
            <a:custGeom>
              <a:rect b="b" l="l" r="r" t="t"/>
              <a:pathLst>
                <a:path extrusionOk="0" h="1080" w="2726">
                  <a:moveTo>
                    <a:pt x="2709" y="1"/>
                  </a:moveTo>
                  <a:cubicBezTo>
                    <a:pt x="2681" y="1"/>
                    <a:pt x="2589" y="173"/>
                    <a:pt x="2397" y="376"/>
                  </a:cubicBezTo>
                  <a:cubicBezTo>
                    <a:pt x="2149" y="670"/>
                    <a:pt x="1798" y="862"/>
                    <a:pt x="1414" y="907"/>
                  </a:cubicBezTo>
                  <a:cubicBezTo>
                    <a:pt x="1386" y="909"/>
                    <a:pt x="1358" y="910"/>
                    <a:pt x="1331" y="910"/>
                  </a:cubicBezTo>
                  <a:cubicBezTo>
                    <a:pt x="976" y="910"/>
                    <a:pt x="636" y="776"/>
                    <a:pt x="374" y="534"/>
                  </a:cubicBezTo>
                  <a:cubicBezTo>
                    <a:pt x="148" y="342"/>
                    <a:pt x="34" y="195"/>
                    <a:pt x="23" y="195"/>
                  </a:cubicBezTo>
                  <a:cubicBezTo>
                    <a:pt x="1" y="195"/>
                    <a:pt x="68" y="387"/>
                    <a:pt x="294" y="625"/>
                  </a:cubicBezTo>
                  <a:cubicBezTo>
                    <a:pt x="570" y="921"/>
                    <a:pt x="955" y="1079"/>
                    <a:pt x="1356" y="1079"/>
                  </a:cubicBezTo>
                  <a:cubicBezTo>
                    <a:pt x="1382" y="1079"/>
                    <a:pt x="1409" y="1078"/>
                    <a:pt x="1436" y="1077"/>
                  </a:cubicBezTo>
                  <a:cubicBezTo>
                    <a:pt x="1855" y="1020"/>
                    <a:pt x="2239" y="794"/>
                    <a:pt x="2488" y="455"/>
                  </a:cubicBezTo>
                  <a:cubicBezTo>
                    <a:pt x="2680" y="195"/>
                    <a:pt x="2725" y="3"/>
                    <a:pt x="2714" y="3"/>
                  </a:cubicBezTo>
                  <a:cubicBezTo>
                    <a:pt x="2713" y="2"/>
                    <a:pt x="2711" y="1"/>
                    <a:pt x="27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468750" y="2821300"/>
              <a:ext cx="97525" cy="195350"/>
            </a:xfrm>
            <a:custGeom>
              <a:rect b="b" l="l" r="r" t="t"/>
              <a:pathLst>
                <a:path extrusionOk="0" h="7814" w="3901">
                  <a:moveTo>
                    <a:pt x="12" y="1"/>
                  </a:moveTo>
                  <a:cubicBezTo>
                    <a:pt x="0" y="35"/>
                    <a:pt x="554" y="103"/>
                    <a:pt x="1255" y="566"/>
                  </a:cubicBezTo>
                  <a:cubicBezTo>
                    <a:pt x="1662" y="849"/>
                    <a:pt x="2013" y="1188"/>
                    <a:pt x="2307" y="1595"/>
                  </a:cubicBezTo>
                  <a:cubicBezTo>
                    <a:pt x="2635" y="2092"/>
                    <a:pt x="2917" y="2635"/>
                    <a:pt x="3132" y="3200"/>
                  </a:cubicBezTo>
                  <a:cubicBezTo>
                    <a:pt x="3528" y="4229"/>
                    <a:pt x="3743" y="5326"/>
                    <a:pt x="3765" y="6434"/>
                  </a:cubicBezTo>
                  <a:cubicBezTo>
                    <a:pt x="3788" y="7282"/>
                    <a:pt x="3697" y="7813"/>
                    <a:pt x="3731" y="7813"/>
                  </a:cubicBezTo>
                  <a:cubicBezTo>
                    <a:pt x="3776" y="7689"/>
                    <a:pt x="3799" y="7564"/>
                    <a:pt x="3810" y="7440"/>
                  </a:cubicBezTo>
                  <a:cubicBezTo>
                    <a:pt x="3856" y="7112"/>
                    <a:pt x="3878" y="6773"/>
                    <a:pt x="3890" y="6434"/>
                  </a:cubicBezTo>
                  <a:cubicBezTo>
                    <a:pt x="3901" y="5303"/>
                    <a:pt x="3697" y="4195"/>
                    <a:pt x="3290" y="3144"/>
                  </a:cubicBezTo>
                  <a:cubicBezTo>
                    <a:pt x="3064" y="2556"/>
                    <a:pt x="2782" y="2013"/>
                    <a:pt x="2431" y="1505"/>
                  </a:cubicBezTo>
                  <a:cubicBezTo>
                    <a:pt x="2126" y="1086"/>
                    <a:pt x="1753" y="736"/>
                    <a:pt x="1323" y="464"/>
                  </a:cubicBezTo>
                  <a:cubicBezTo>
                    <a:pt x="1029" y="284"/>
                    <a:pt x="713" y="148"/>
                    <a:pt x="385" y="57"/>
                  </a:cubicBezTo>
                  <a:cubicBezTo>
                    <a:pt x="294" y="35"/>
                    <a:pt x="204" y="12"/>
                    <a:pt x="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319800" y="2844775"/>
              <a:ext cx="195900" cy="193925"/>
            </a:xfrm>
            <a:custGeom>
              <a:rect b="b" l="l" r="r" t="t"/>
              <a:pathLst>
                <a:path extrusionOk="0" h="7757" w="7836">
                  <a:moveTo>
                    <a:pt x="7228" y="10"/>
                  </a:moveTo>
                  <a:cubicBezTo>
                    <a:pt x="6833" y="10"/>
                    <a:pt x="6447" y="56"/>
                    <a:pt x="6060" y="147"/>
                  </a:cubicBezTo>
                  <a:cubicBezTo>
                    <a:pt x="4975" y="373"/>
                    <a:pt x="3562" y="1086"/>
                    <a:pt x="2386" y="2307"/>
                  </a:cubicBezTo>
                  <a:cubicBezTo>
                    <a:pt x="1380" y="3347"/>
                    <a:pt x="645" y="4613"/>
                    <a:pt x="260" y="6004"/>
                  </a:cubicBezTo>
                  <a:cubicBezTo>
                    <a:pt x="136" y="6422"/>
                    <a:pt x="57" y="6851"/>
                    <a:pt x="23" y="7281"/>
                  </a:cubicBezTo>
                  <a:cubicBezTo>
                    <a:pt x="0" y="7439"/>
                    <a:pt x="0" y="7552"/>
                    <a:pt x="0" y="7632"/>
                  </a:cubicBezTo>
                  <a:cubicBezTo>
                    <a:pt x="0" y="7677"/>
                    <a:pt x="0" y="7711"/>
                    <a:pt x="0" y="7756"/>
                  </a:cubicBezTo>
                  <a:cubicBezTo>
                    <a:pt x="1" y="7756"/>
                    <a:pt x="1" y="7756"/>
                    <a:pt x="1" y="7756"/>
                  </a:cubicBezTo>
                  <a:cubicBezTo>
                    <a:pt x="46" y="7756"/>
                    <a:pt x="48" y="7069"/>
                    <a:pt x="373" y="6026"/>
                  </a:cubicBezTo>
                  <a:cubicBezTo>
                    <a:pt x="792" y="4681"/>
                    <a:pt x="1527" y="3437"/>
                    <a:pt x="2510" y="2420"/>
                  </a:cubicBezTo>
                  <a:cubicBezTo>
                    <a:pt x="3652" y="1221"/>
                    <a:pt x="5031" y="532"/>
                    <a:pt x="6083" y="260"/>
                  </a:cubicBezTo>
                  <a:cubicBezTo>
                    <a:pt x="7145" y="0"/>
                    <a:pt x="7835" y="91"/>
                    <a:pt x="7835" y="57"/>
                  </a:cubicBezTo>
                  <a:cubicBezTo>
                    <a:pt x="7835" y="45"/>
                    <a:pt x="7790" y="45"/>
                    <a:pt x="7711" y="34"/>
                  </a:cubicBezTo>
                  <a:cubicBezTo>
                    <a:pt x="7586" y="23"/>
                    <a:pt x="7473" y="12"/>
                    <a:pt x="7360" y="12"/>
                  </a:cubicBezTo>
                  <a:cubicBezTo>
                    <a:pt x="7316" y="10"/>
                    <a:pt x="7272" y="10"/>
                    <a:pt x="7228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514525" y="2888125"/>
              <a:ext cx="13600" cy="12450"/>
            </a:xfrm>
            <a:custGeom>
              <a:rect b="b" l="l" r="r" t="t"/>
              <a:pathLst>
                <a:path extrusionOk="0" h="498" w="544">
                  <a:moveTo>
                    <a:pt x="318" y="0"/>
                  </a:moveTo>
                  <a:cubicBezTo>
                    <a:pt x="263" y="0"/>
                    <a:pt x="231" y="27"/>
                    <a:pt x="238" y="41"/>
                  </a:cubicBezTo>
                  <a:cubicBezTo>
                    <a:pt x="250" y="64"/>
                    <a:pt x="306" y="75"/>
                    <a:pt x="351" y="132"/>
                  </a:cubicBezTo>
                  <a:cubicBezTo>
                    <a:pt x="385" y="166"/>
                    <a:pt x="385" y="200"/>
                    <a:pt x="374" y="245"/>
                  </a:cubicBezTo>
                  <a:cubicBezTo>
                    <a:pt x="363" y="279"/>
                    <a:pt x="329" y="313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198" y="307"/>
                    <a:pt x="170" y="279"/>
                  </a:cubicBezTo>
                  <a:cubicBezTo>
                    <a:pt x="148" y="256"/>
                    <a:pt x="137" y="211"/>
                    <a:pt x="148" y="177"/>
                  </a:cubicBezTo>
                  <a:cubicBezTo>
                    <a:pt x="170" y="98"/>
                    <a:pt x="216" y="64"/>
                    <a:pt x="216" y="41"/>
                  </a:cubicBezTo>
                  <a:cubicBezTo>
                    <a:pt x="220" y="33"/>
                    <a:pt x="209" y="26"/>
                    <a:pt x="191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200"/>
                    <a:pt x="1" y="290"/>
                    <a:pt x="46" y="369"/>
                  </a:cubicBezTo>
                  <a:cubicBezTo>
                    <a:pt x="97" y="457"/>
                    <a:pt x="182" y="498"/>
                    <a:pt x="268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4" y="188"/>
                    <a:pt x="510" y="98"/>
                    <a:pt x="442" y="41"/>
                  </a:cubicBezTo>
                  <a:cubicBezTo>
                    <a:pt x="394" y="11"/>
                    <a:pt x="351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362200" y="3035000"/>
              <a:ext cx="13875" cy="12300"/>
            </a:xfrm>
            <a:custGeom>
              <a:rect b="b" l="l" r="r" t="t"/>
              <a:pathLst>
                <a:path extrusionOk="0" h="492" w="555">
                  <a:moveTo>
                    <a:pt x="317" y="0"/>
                  </a:moveTo>
                  <a:cubicBezTo>
                    <a:pt x="270" y="0"/>
                    <a:pt x="242" y="21"/>
                    <a:pt x="249" y="34"/>
                  </a:cubicBezTo>
                  <a:cubicBezTo>
                    <a:pt x="260" y="56"/>
                    <a:pt x="328" y="68"/>
                    <a:pt x="362" y="136"/>
                  </a:cubicBezTo>
                  <a:cubicBezTo>
                    <a:pt x="385" y="158"/>
                    <a:pt x="396" y="203"/>
                    <a:pt x="385" y="237"/>
                  </a:cubicBezTo>
                  <a:cubicBezTo>
                    <a:pt x="371" y="298"/>
                    <a:pt x="322" y="330"/>
                    <a:pt x="272" y="330"/>
                  </a:cubicBezTo>
                  <a:cubicBezTo>
                    <a:pt x="238" y="330"/>
                    <a:pt x="204" y="315"/>
                    <a:pt x="181" y="283"/>
                  </a:cubicBezTo>
                  <a:cubicBezTo>
                    <a:pt x="158" y="249"/>
                    <a:pt x="147" y="203"/>
                    <a:pt x="158" y="170"/>
                  </a:cubicBezTo>
                  <a:cubicBezTo>
                    <a:pt x="181" y="90"/>
                    <a:pt x="226" y="56"/>
                    <a:pt x="226" y="34"/>
                  </a:cubicBezTo>
                  <a:cubicBezTo>
                    <a:pt x="226" y="26"/>
                    <a:pt x="214" y="20"/>
                    <a:pt x="195" y="20"/>
                  </a:cubicBezTo>
                  <a:cubicBezTo>
                    <a:pt x="159" y="20"/>
                    <a:pt x="97" y="43"/>
                    <a:pt x="45" y="124"/>
                  </a:cubicBezTo>
                  <a:cubicBezTo>
                    <a:pt x="0" y="192"/>
                    <a:pt x="0" y="294"/>
                    <a:pt x="45" y="362"/>
                  </a:cubicBezTo>
                  <a:cubicBezTo>
                    <a:pt x="102" y="446"/>
                    <a:pt x="189" y="492"/>
                    <a:pt x="276" y="492"/>
                  </a:cubicBezTo>
                  <a:cubicBezTo>
                    <a:pt x="293" y="492"/>
                    <a:pt x="311" y="490"/>
                    <a:pt x="328" y="486"/>
                  </a:cubicBezTo>
                  <a:cubicBezTo>
                    <a:pt x="441" y="463"/>
                    <a:pt x="520" y="373"/>
                    <a:pt x="543" y="271"/>
                  </a:cubicBezTo>
                  <a:cubicBezTo>
                    <a:pt x="554" y="181"/>
                    <a:pt x="520" y="90"/>
                    <a:pt x="452" y="45"/>
                  </a:cubicBezTo>
                  <a:cubicBezTo>
                    <a:pt x="400" y="12"/>
                    <a:pt x="353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528950" y="2941150"/>
              <a:ext cx="13875" cy="12400"/>
            </a:xfrm>
            <a:custGeom>
              <a:rect b="b" l="l" r="r" t="t"/>
              <a:pathLst>
                <a:path extrusionOk="0" h="496" w="555">
                  <a:moveTo>
                    <a:pt x="316" y="1"/>
                  </a:moveTo>
                  <a:cubicBezTo>
                    <a:pt x="270" y="1"/>
                    <a:pt x="243" y="21"/>
                    <a:pt x="249" y="34"/>
                  </a:cubicBezTo>
                  <a:cubicBezTo>
                    <a:pt x="249" y="57"/>
                    <a:pt x="317" y="57"/>
                    <a:pt x="362" y="125"/>
                  </a:cubicBezTo>
                  <a:cubicBezTo>
                    <a:pt x="385" y="159"/>
                    <a:pt x="396" y="193"/>
                    <a:pt x="385" y="238"/>
                  </a:cubicBezTo>
                  <a:cubicBezTo>
                    <a:pt x="371" y="293"/>
                    <a:pt x="320" y="323"/>
                    <a:pt x="270" y="323"/>
                  </a:cubicBezTo>
                  <a:cubicBezTo>
                    <a:pt x="237" y="323"/>
                    <a:pt x="204" y="310"/>
                    <a:pt x="181" y="283"/>
                  </a:cubicBezTo>
                  <a:cubicBezTo>
                    <a:pt x="159" y="249"/>
                    <a:pt x="147" y="215"/>
                    <a:pt x="159" y="170"/>
                  </a:cubicBezTo>
                  <a:cubicBezTo>
                    <a:pt x="181" y="91"/>
                    <a:pt x="227" y="57"/>
                    <a:pt x="227" y="34"/>
                  </a:cubicBezTo>
                  <a:cubicBezTo>
                    <a:pt x="227" y="30"/>
                    <a:pt x="214" y="25"/>
                    <a:pt x="195" y="25"/>
                  </a:cubicBezTo>
                  <a:cubicBezTo>
                    <a:pt x="159" y="25"/>
                    <a:pt x="97" y="44"/>
                    <a:pt x="46" y="125"/>
                  </a:cubicBezTo>
                  <a:cubicBezTo>
                    <a:pt x="1" y="193"/>
                    <a:pt x="1" y="294"/>
                    <a:pt x="46" y="362"/>
                  </a:cubicBezTo>
                  <a:cubicBezTo>
                    <a:pt x="98" y="453"/>
                    <a:pt x="187" y="495"/>
                    <a:pt x="274" y="495"/>
                  </a:cubicBezTo>
                  <a:cubicBezTo>
                    <a:pt x="394" y="495"/>
                    <a:pt x="512" y="416"/>
                    <a:pt x="532" y="272"/>
                  </a:cubicBezTo>
                  <a:cubicBezTo>
                    <a:pt x="554" y="181"/>
                    <a:pt x="509" y="91"/>
                    <a:pt x="441" y="46"/>
                  </a:cubicBezTo>
                  <a:cubicBezTo>
                    <a:pt x="393" y="12"/>
                    <a:pt x="349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265525" y="3029450"/>
              <a:ext cx="13600" cy="12450"/>
            </a:xfrm>
            <a:custGeom>
              <a:rect b="b" l="l" r="r" t="t"/>
              <a:pathLst>
                <a:path extrusionOk="0" h="498" w="544">
                  <a:moveTo>
                    <a:pt x="326" y="0"/>
                  </a:moveTo>
                  <a:cubicBezTo>
                    <a:pt x="274" y="0"/>
                    <a:pt x="242" y="27"/>
                    <a:pt x="249" y="41"/>
                  </a:cubicBezTo>
                  <a:cubicBezTo>
                    <a:pt x="249" y="52"/>
                    <a:pt x="317" y="64"/>
                    <a:pt x="362" y="131"/>
                  </a:cubicBezTo>
                  <a:cubicBezTo>
                    <a:pt x="385" y="165"/>
                    <a:pt x="396" y="199"/>
                    <a:pt x="385" y="245"/>
                  </a:cubicBezTo>
                  <a:cubicBezTo>
                    <a:pt x="374" y="278"/>
                    <a:pt x="340" y="312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200" y="306"/>
                    <a:pt x="182" y="278"/>
                  </a:cubicBezTo>
                  <a:cubicBezTo>
                    <a:pt x="159" y="256"/>
                    <a:pt x="148" y="211"/>
                    <a:pt x="159" y="177"/>
                  </a:cubicBezTo>
                  <a:cubicBezTo>
                    <a:pt x="182" y="98"/>
                    <a:pt x="227" y="64"/>
                    <a:pt x="227" y="41"/>
                  </a:cubicBezTo>
                  <a:cubicBezTo>
                    <a:pt x="227" y="33"/>
                    <a:pt x="214" y="26"/>
                    <a:pt x="193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199"/>
                    <a:pt x="1" y="290"/>
                    <a:pt x="46" y="369"/>
                  </a:cubicBezTo>
                  <a:cubicBezTo>
                    <a:pt x="97" y="457"/>
                    <a:pt x="182" y="498"/>
                    <a:pt x="267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3" y="188"/>
                    <a:pt x="509" y="98"/>
                    <a:pt x="442" y="41"/>
                  </a:cubicBezTo>
                  <a:cubicBezTo>
                    <a:pt x="398" y="11"/>
                    <a:pt x="358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248850" y="3048525"/>
              <a:ext cx="140500" cy="13650"/>
            </a:xfrm>
            <a:custGeom>
              <a:rect b="b" l="l" r="r" t="t"/>
              <a:pathLst>
                <a:path extrusionOk="0" h="546" w="5620">
                  <a:moveTo>
                    <a:pt x="135" y="0"/>
                  </a:moveTo>
                  <a:cubicBezTo>
                    <a:pt x="50" y="0"/>
                    <a:pt x="3" y="4"/>
                    <a:pt x="1" y="13"/>
                  </a:cubicBezTo>
                  <a:cubicBezTo>
                    <a:pt x="1" y="58"/>
                    <a:pt x="1256" y="216"/>
                    <a:pt x="2804" y="352"/>
                  </a:cubicBezTo>
                  <a:cubicBezTo>
                    <a:pt x="4059" y="471"/>
                    <a:pt x="5121" y="546"/>
                    <a:pt x="5479" y="546"/>
                  </a:cubicBezTo>
                  <a:cubicBezTo>
                    <a:pt x="5563" y="546"/>
                    <a:pt x="5608" y="542"/>
                    <a:pt x="5608" y="533"/>
                  </a:cubicBezTo>
                  <a:cubicBezTo>
                    <a:pt x="5620" y="488"/>
                    <a:pt x="4365" y="329"/>
                    <a:pt x="2816" y="194"/>
                  </a:cubicBezTo>
                  <a:cubicBezTo>
                    <a:pt x="1561" y="75"/>
                    <a:pt x="499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301150" y="3034975"/>
              <a:ext cx="43550" cy="37225"/>
            </a:xfrm>
            <a:custGeom>
              <a:rect b="b" l="l" r="r" t="t"/>
              <a:pathLst>
                <a:path extrusionOk="0" h="1489" w="1742">
                  <a:moveTo>
                    <a:pt x="746" y="1"/>
                  </a:moveTo>
                  <a:cubicBezTo>
                    <a:pt x="339" y="1"/>
                    <a:pt x="0" y="329"/>
                    <a:pt x="0" y="736"/>
                  </a:cubicBezTo>
                  <a:cubicBezTo>
                    <a:pt x="0" y="1188"/>
                    <a:pt x="368" y="1489"/>
                    <a:pt x="753" y="1489"/>
                  </a:cubicBezTo>
                  <a:cubicBezTo>
                    <a:pt x="937" y="1489"/>
                    <a:pt x="1124" y="1420"/>
                    <a:pt x="1278" y="1267"/>
                  </a:cubicBezTo>
                  <a:cubicBezTo>
                    <a:pt x="1741" y="804"/>
                    <a:pt x="1413" y="1"/>
                    <a:pt x="7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265800" y="2829675"/>
              <a:ext cx="176675" cy="347650"/>
            </a:xfrm>
            <a:custGeom>
              <a:rect b="b" l="l" r="r" t="t"/>
              <a:pathLst>
                <a:path extrusionOk="0" h="13906" w="7067">
                  <a:moveTo>
                    <a:pt x="6866" y="0"/>
                  </a:moveTo>
                  <a:cubicBezTo>
                    <a:pt x="6743" y="0"/>
                    <a:pt x="6551" y="22"/>
                    <a:pt x="6298" y="73"/>
                  </a:cubicBezTo>
                  <a:cubicBezTo>
                    <a:pt x="5665" y="231"/>
                    <a:pt x="5055" y="469"/>
                    <a:pt x="4478" y="785"/>
                  </a:cubicBezTo>
                  <a:cubicBezTo>
                    <a:pt x="3619" y="1260"/>
                    <a:pt x="2839" y="1870"/>
                    <a:pt x="2194" y="2605"/>
                  </a:cubicBezTo>
                  <a:cubicBezTo>
                    <a:pt x="1392" y="3521"/>
                    <a:pt x="792" y="4595"/>
                    <a:pt x="453" y="5760"/>
                  </a:cubicBezTo>
                  <a:cubicBezTo>
                    <a:pt x="103" y="6913"/>
                    <a:pt x="1" y="8134"/>
                    <a:pt x="148" y="9332"/>
                  </a:cubicBezTo>
                  <a:cubicBezTo>
                    <a:pt x="261" y="10316"/>
                    <a:pt x="566" y="11265"/>
                    <a:pt x="1018" y="12136"/>
                  </a:cubicBezTo>
                  <a:cubicBezTo>
                    <a:pt x="1324" y="12735"/>
                    <a:pt x="1776" y="13244"/>
                    <a:pt x="2330" y="13640"/>
                  </a:cubicBezTo>
                  <a:cubicBezTo>
                    <a:pt x="2633" y="13839"/>
                    <a:pt x="2863" y="13905"/>
                    <a:pt x="2964" y="13905"/>
                  </a:cubicBezTo>
                  <a:cubicBezTo>
                    <a:pt x="2995" y="13905"/>
                    <a:pt x="3014" y="13899"/>
                    <a:pt x="3020" y="13888"/>
                  </a:cubicBezTo>
                  <a:cubicBezTo>
                    <a:pt x="3042" y="13820"/>
                    <a:pt x="2827" y="13685"/>
                    <a:pt x="2533" y="13380"/>
                  </a:cubicBezTo>
                  <a:cubicBezTo>
                    <a:pt x="2115" y="12939"/>
                    <a:pt x="1787" y="12430"/>
                    <a:pt x="1550" y="11876"/>
                  </a:cubicBezTo>
                  <a:cubicBezTo>
                    <a:pt x="1211" y="11039"/>
                    <a:pt x="996" y="10157"/>
                    <a:pt x="917" y="9253"/>
                  </a:cubicBezTo>
                  <a:cubicBezTo>
                    <a:pt x="826" y="8156"/>
                    <a:pt x="939" y="7048"/>
                    <a:pt x="1256" y="5997"/>
                  </a:cubicBezTo>
                  <a:cubicBezTo>
                    <a:pt x="1572" y="4946"/>
                    <a:pt x="2092" y="3962"/>
                    <a:pt x="2782" y="3114"/>
                  </a:cubicBezTo>
                  <a:cubicBezTo>
                    <a:pt x="3359" y="2402"/>
                    <a:pt x="4026" y="1791"/>
                    <a:pt x="4783" y="1283"/>
                  </a:cubicBezTo>
                  <a:cubicBezTo>
                    <a:pt x="6083" y="423"/>
                    <a:pt x="7067" y="175"/>
                    <a:pt x="7022" y="39"/>
                  </a:cubicBezTo>
                  <a:cubicBezTo>
                    <a:pt x="7017" y="14"/>
                    <a:pt x="6963" y="0"/>
                    <a:pt x="6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60" name="Google Shape;360;p7"/>
          <p:cNvPicPr preferRelativeResize="0"/>
          <p:nvPr/>
        </p:nvPicPr>
        <p:blipFill rotWithShape="1">
          <a:blip r:embed="rId5">
            <a:alphaModFix/>
          </a:blip>
          <a:srcRect b="18058" l="0" r="0" t="950"/>
          <a:stretch/>
        </p:blipFill>
        <p:spPr>
          <a:xfrm>
            <a:off x="5204883" y="1817056"/>
            <a:ext cx="5645383" cy="3327510"/>
          </a:xfrm>
          <a:prstGeom prst="rect">
            <a:avLst/>
          </a:prstGeom>
          <a:solidFill>
            <a:srgbClr val="ECECEC"/>
          </a:solidFill>
          <a:ln>
            <a:noFill/>
          </a:ln>
        </p:spPr>
      </p:pic>
      <p:sp>
        <p:nvSpPr>
          <p:cNvPr id="361" name="Google Shape;361;p7"/>
          <p:cNvSpPr txBox="1"/>
          <p:nvPr/>
        </p:nvSpPr>
        <p:spPr>
          <a:xfrm>
            <a:off x="4979574" y="1085291"/>
            <a:ext cx="6096000" cy="4565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www.computacional.com.br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8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</a:t>
            </a:r>
            <a:endParaRPr/>
          </a:p>
        </p:txBody>
      </p:sp>
      <p:sp>
        <p:nvSpPr>
          <p:cNvPr id="368" name="Google Shape;368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369" name="Google Shape;369;p8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370" name="Google Shape;370;p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8" name="Google Shape;378;p8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Exemplos de atividades - 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9" name="Google Shape;37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0" name="Google Shape;380;p8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381" name="Google Shape;381;p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89" name="Google Shape;38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30700" y="1182467"/>
            <a:ext cx="6777824" cy="310854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8"/>
          <p:cNvSpPr txBox="1"/>
          <p:nvPr/>
        </p:nvSpPr>
        <p:spPr>
          <a:xfrm>
            <a:off x="506234" y="5277652"/>
            <a:ext cx="113739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/>
              <a:buChar char="•"/>
            </a:pPr>
            <a:r>
              <a:rPr b="1" i="0" lang="pt-BR" sz="18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Objetivo: </a:t>
            </a:r>
            <a:r>
              <a:rPr b="0" i="0" lang="pt-BR" sz="18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exercitar os pilares de decomposição, reconhecimento de padrão e algoritmos através da definição de roupas que devem ser utilizadas em diferentes situações.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Exercitar a programação em bloco.</a:t>
            </a:r>
            <a:endParaRPr b="0" i="0" sz="2000" u="none" cap="none" strike="noStrike">
              <a:solidFill>
                <a:srgbClr val="002060"/>
              </a:solidFill>
              <a:latin typeface="Teko"/>
              <a:ea typeface="Teko"/>
              <a:cs typeface="Teko"/>
              <a:sym typeface="Tek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t/>
            </a:r>
            <a:endParaRPr b="0" i="0" sz="2400" u="none" cap="none" strike="noStrike">
              <a:solidFill>
                <a:srgbClr val="002060"/>
              </a:solidFill>
              <a:latin typeface="Teko"/>
              <a:ea typeface="Teko"/>
              <a:cs typeface="Teko"/>
              <a:sym typeface="Teko"/>
            </a:endParaRPr>
          </a:p>
        </p:txBody>
      </p:sp>
      <p:cxnSp>
        <p:nvCxnSpPr>
          <p:cNvPr id="391" name="Google Shape;391;p8"/>
          <p:cNvCxnSpPr/>
          <p:nvPr/>
        </p:nvCxnSpPr>
        <p:spPr>
          <a:xfrm flipH="1" rot="10800000">
            <a:off x="1013234" y="2049690"/>
            <a:ext cx="3217500" cy="18156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rgbClr val="2B080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92" name="Google Shape;392;p8"/>
          <p:cNvGrpSpPr/>
          <p:nvPr/>
        </p:nvGrpSpPr>
        <p:grpSpPr>
          <a:xfrm>
            <a:off x="656225" y="3837580"/>
            <a:ext cx="1890783" cy="1387534"/>
            <a:chOff x="229350" y="2821025"/>
            <a:chExt cx="1202100" cy="882150"/>
          </a:xfrm>
        </p:grpSpPr>
        <p:sp>
          <p:nvSpPr>
            <p:cNvPr id="393" name="Google Shape;393;p8"/>
            <p:cNvSpPr/>
            <p:nvPr/>
          </p:nvSpPr>
          <p:spPr>
            <a:xfrm>
              <a:off x="650775" y="3239050"/>
              <a:ext cx="343150" cy="145800"/>
            </a:xfrm>
            <a:custGeom>
              <a:rect b="b" l="l" r="r" t="t"/>
              <a:pathLst>
                <a:path extrusionOk="0" h="5832" w="13726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8"/>
            <p:cNvSpPr/>
            <p:nvPr/>
          </p:nvSpPr>
          <p:spPr>
            <a:xfrm>
              <a:off x="650775" y="3239050"/>
              <a:ext cx="343150" cy="145800"/>
            </a:xfrm>
            <a:custGeom>
              <a:rect b="b" l="l" r="r" t="t"/>
              <a:pathLst>
                <a:path extrusionOk="0" h="5832" w="13726">
                  <a:moveTo>
                    <a:pt x="554" y="1"/>
                  </a:moveTo>
                  <a:lnTo>
                    <a:pt x="0" y="5653"/>
                  </a:lnTo>
                  <a:cubicBezTo>
                    <a:pt x="0" y="5653"/>
                    <a:pt x="2160" y="5831"/>
                    <a:pt x="4699" y="5831"/>
                  </a:cubicBezTo>
                  <a:cubicBezTo>
                    <a:pt x="8025" y="5831"/>
                    <a:pt x="12000" y="5526"/>
                    <a:pt x="12629" y="4116"/>
                  </a:cubicBezTo>
                  <a:cubicBezTo>
                    <a:pt x="13725" y="1629"/>
                    <a:pt x="656" y="68"/>
                    <a:pt x="5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665175" y="3310550"/>
              <a:ext cx="659150" cy="185725"/>
            </a:xfrm>
            <a:custGeom>
              <a:rect b="b" l="l" r="r" t="t"/>
              <a:pathLst>
                <a:path extrusionOk="0" h="7429" w="26366">
                  <a:moveTo>
                    <a:pt x="1" y="1"/>
                  </a:moveTo>
                  <a:lnTo>
                    <a:pt x="1" y="7429"/>
                  </a:lnTo>
                  <a:lnTo>
                    <a:pt x="26366" y="7429"/>
                  </a:lnTo>
                  <a:lnTo>
                    <a:pt x="26366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683550" y="3334025"/>
              <a:ext cx="37050" cy="141900"/>
            </a:xfrm>
            <a:custGeom>
              <a:rect b="b" l="l" r="r" t="t"/>
              <a:pathLst>
                <a:path extrusionOk="0" h="5676" w="1482">
                  <a:moveTo>
                    <a:pt x="1" y="0"/>
                  </a:moveTo>
                  <a:lnTo>
                    <a:pt x="1" y="5676"/>
                  </a:lnTo>
                  <a:lnTo>
                    <a:pt x="1482" y="5676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736700" y="3352100"/>
              <a:ext cx="27425" cy="23500"/>
            </a:xfrm>
            <a:custGeom>
              <a:rect b="b" l="l" r="r" t="t"/>
              <a:pathLst>
                <a:path extrusionOk="0" h="940" w="1097">
                  <a:moveTo>
                    <a:pt x="622" y="1"/>
                  </a:moveTo>
                  <a:cubicBezTo>
                    <a:pt x="204" y="1"/>
                    <a:pt x="0" y="510"/>
                    <a:pt x="294" y="803"/>
                  </a:cubicBezTo>
                  <a:cubicBezTo>
                    <a:pt x="388" y="897"/>
                    <a:pt x="504" y="939"/>
                    <a:pt x="618" y="939"/>
                  </a:cubicBezTo>
                  <a:cubicBezTo>
                    <a:pt x="861" y="939"/>
                    <a:pt x="1097" y="749"/>
                    <a:pt x="1097" y="464"/>
                  </a:cubicBezTo>
                  <a:cubicBezTo>
                    <a:pt x="1097" y="204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736700" y="3402125"/>
              <a:ext cx="27425" cy="23575"/>
            </a:xfrm>
            <a:custGeom>
              <a:rect b="b" l="l" r="r" t="t"/>
              <a:pathLst>
                <a:path extrusionOk="0" h="943" w="1097">
                  <a:moveTo>
                    <a:pt x="622" y="1"/>
                  </a:moveTo>
                  <a:cubicBezTo>
                    <a:pt x="204" y="1"/>
                    <a:pt x="0" y="510"/>
                    <a:pt x="294" y="804"/>
                  </a:cubicBezTo>
                  <a:cubicBezTo>
                    <a:pt x="390" y="899"/>
                    <a:pt x="508" y="942"/>
                    <a:pt x="625" y="942"/>
                  </a:cubicBezTo>
                  <a:cubicBezTo>
                    <a:pt x="865" y="942"/>
                    <a:pt x="1097" y="758"/>
                    <a:pt x="1097" y="476"/>
                  </a:cubicBezTo>
                  <a:cubicBezTo>
                    <a:pt x="1097" y="216"/>
                    <a:pt x="882" y="1"/>
                    <a:pt x="6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8110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8633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91560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96817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102047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7" y="43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107275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1125325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1177600" y="3352100"/>
              <a:ext cx="36225" cy="109125"/>
            </a:xfrm>
            <a:custGeom>
              <a:rect b="b" l="l" r="r" t="t"/>
              <a:pathLst>
                <a:path extrusionOk="0" h="4365" w="1449">
                  <a:moveTo>
                    <a:pt x="1" y="1"/>
                  </a:moveTo>
                  <a:lnTo>
                    <a:pt x="1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1229900" y="3352100"/>
              <a:ext cx="36200" cy="109125"/>
            </a:xfrm>
            <a:custGeom>
              <a:rect b="b" l="l" r="r" t="t"/>
              <a:pathLst>
                <a:path extrusionOk="0" h="4365" w="1448">
                  <a:moveTo>
                    <a:pt x="0" y="1"/>
                  </a:moveTo>
                  <a:lnTo>
                    <a:pt x="0" y="4365"/>
                  </a:lnTo>
                  <a:lnTo>
                    <a:pt x="1448" y="4365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1282200" y="3352100"/>
              <a:ext cx="36475" cy="109125"/>
            </a:xfrm>
            <a:custGeom>
              <a:rect b="b" l="l" r="r" t="t"/>
              <a:pathLst>
                <a:path extrusionOk="0" h="4365" w="1459">
                  <a:moveTo>
                    <a:pt x="0" y="1"/>
                  </a:moveTo>
                  <a:lnTo>
                    <a:pt x="0" y="4365"/>
                  </a:lnTo>
                  <a:lnTo>
                    <a:pt x="1458" y="4365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1324300" y="3310550"/>
              <a:ext cx="107150" cy="185725"/>
            </a:xfrm>
            <a:custGeom>
              <a:rect b="b" l="l" r="r" t="t"/>
              <a:pathLst>
                <a:path extrusionOk="0" h="7429" w="4286">
                  <a:moveTo>
                    <a:pt x="1" y="1"/>
                  </a:moveTo>
                  <a:lnTo>
                    <a:pt x="1" y="7429"/>
                  </a:lnTo>
                  <a:lnTo>
                    <a:pt x="4285" y="7429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229350" y="3173775"/>
              <a:ext cx="448850" cy="529400"/>
            </a:xfrm>
            <a:custGeom>
              <a:rect b="b" l="l" r="r" t="t"/>
              <a:pathLst>
                <a:path extrusionOk="0" h="21176" w="17954">
                  <a:moveTo>
                    <a:pt x="9517" y="1"/>
                  </a:moveTo>
                  <a:cubicBezTo>
                    <a:pt x="5132" y="1"/>
                    <a:pt x="1383" y="1992"/>
                    <a:pt x="713" y="3290"/>
                  </a:cubicBezTo>
                  <a:cubicBezTo>
                    <a:pt x="1" y="4658"/>
                    <a:pt x="1877" y="21175"/>
                    <a:pt x="9678" y="21175"/>
                  </a:cubicBezTo>
                  <a:cubicBezTo>
                    <a:pt x="9681" y="21175"/>
                    <a:pt x="9683" y="21175"/>
                    <a:pt x="9685" y="21175"/>
                  </a:cubicBezTo>
                  <a:cubicBezTo>
                    <a:pt x="17412" y="21175"/>
                    <a:pt x="17954" y="3041"/>
                    <a:pt x="17830" y="2939"/>
                  </a:cubicBezTo>
                  <a:cubicBezTo>
                    <a:pt x="15202" y="767"/>
                    <a:pt x="12237" y="1"/>
                    <a:pt x="951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238125" y="3250350"/>
              <a:ext cx="440925" cy="46675"/>
            </a:xfrm>
            <a:custGeom>
              <a:rect b="b" l="l" r="r" t="t"/>
              <a:pathLst>
                <a:path extrusionOk="0" h="1867" w="17637">
                  <a:moveTo>
                    <a:pt x="0" y="1"/>
                  </a:moveTo>
                  <a:lnTo>
                    <a:pt x="0" y="1"/>
                  </a:lnTo>
                  <a:cubicBezTo>
                    <a:pt x="57" y="35"/>
                    <a:pt x="113" y="69"/>
                    <a:pt x="170" y="91"/>
                  </a:cubicBezTo>
                  <a:lnTo>
                    <a:pt x="656" y="295"/>
                  </a:lnTo>
                  <a:cubicBezTo>
                    <a:pt x="871" y="385"/>
                    <a:pt x="1119" y="487"/>
                    <a:pt x="1436" y="600"/>
                  </a:cubicBezTo>
                  <a:cubicBezTo>
                    <a:pt x="1741" y="702"/>
                    <a:pt x="2092" y="826"/>
                    <a:pt x="2487" y="939"/>
                  </a:cubicBezTo>
                  <a:cubicBezTo>
                    <a:pt x="2883" y="1064"/>
                    <a:pt x="3313" y="1165"/>
                    <a:pt x="3787" y="1290"/>
                  </a:cubicBezTo>
                  <a:cubicBezTo>
                    <a:pt x="4251" y="1403"/>
                    <a:pt x="4760" y="1493"/>
                    <a:pt x="5291" y="1584"/>
                  </a:cubicBezTo>
                  <a:cubicBezTo>
                    <a:pt x="6456" y="1764"/>
                    <a:pt x="7631" y="1855"/>
                    <a:pt x="8807" y="1866"/>
                  </a:cubicBezTo>
                  <a:cubicBezTo>
                    <a:pt x="9994" y="1866"/>
                    <a:pt x="11170" y="1776"/>
                    <a:pt x="12334" y="1606"/>
                  </a:cubicBezTo>
                  <a:cubicBezTo>
                    <a:pt x="12866" y="1527"/>
                    <a:pt x="13375" y="1425"/>
                    <a:pt x="13849" y="1324"/>
                  </a:cubicBezTo>
                  <a:cubicBezTo>
                    <a:pt x="14324" y="1233"/>
                    <a:pt x="14754" y="1097"/>
                    <a:pt x="15150" y="996"/>
                  </a:cubicBezTo>
                  <a:cubicBezTo>
                    <a:pt x="15545" y="894"/>
                    <a:pt x="15896" y="758"/>
                    <a:pt x="16201" y="657"/>
                  </a:cubicBezTo>
                  <a:cubicBezTo>
                    <a:pt x="16518" y="555"/>
                    <a:pt x="16778" y="442"/>
                    <a:pt x="16981" y="363"/>
                  </a:cubicBezTo>
                  <a:cubicBezTo>
                    <a:pt x="17185" y="283"/>
                    <a:pt x="17343" y="216"/>
                    <a:pt x="17467" y="159"/>
                  </a:cubicBezTo>
                  <a:cubicBezTo>
                    <a:pt x="17535" y="136"/>
                    <a:pt x="17580" y="114"/>
                    <a:pt x="17637" y="80"/>
                  </a:cubicBezTo>
                  <a:lnTo>
                    <a:pt x="17637" y="80"/>
                  </a:lnTo>
                  <a:cubicBezTo>
                    <a:pt x="17580" y="91"/>
                    <a:pt x="17512" y="103"/>
                    <a:pt x="17456" y="125"/>
                  </a:cubicBezTo>
                  <a:lnTo>
                    <a:pt x="16958" y="306"/>
                  </a:lnTo>
                  <a:cubicBezTo>
                    <a:pt x="16744" y="385"/>
                    <a:pt x="16484" y="476"/>
                    <a:pt x="16178" y="566"/>
                  </a:cubicBezTo>
                  <a:cubicBezTo>
                    <a:pt x="15862" y="657"/>
                    <a:pt x="15511" y="770"/>
                    <a:pt x="15116" y="883"/>
                  </a:cubicBezTo>
                  <a:cubicBezTo>
                    <a:pt x="14720" y="984"/>
                    <a:pt x="14279" y="1075"/>
                    <a:pt x="13815" y="1188"/>
                  </a:cubicBezTo>
                  <a:cubicBezTo>
                    <a:pt x="13352" y="1301"/>
                    <a:pt x="12843" y="1369"/>
                    <a:pt x="12312" y="1459"/>
                  </a:cubicBezTo>
                  <a:cubicBezTo>
                    <a:pt x="11147" y="1617"/>
                    <a:pt x="9983" y="1708"/>
                    <a:pt x="8807" y="1708"/>
                  </a:cubicBezTo>
                  <a:cubicBezTo>
                    <a:pt x="7643" y="1697"/>
                    <a:pt x="6478" y="1606"/>
                    <a:pt x="5314" y="1425"/>
                  </a:cubicBezTo>
                  <a:cubicBezTo>
                    <a:pt x="4782" y="1335"/>
                    <a:pt x="4285" y="1244"/>
                    <a:pt x="3810" y="1143"/>
                  </a:cubicBezTo>
                  <a:cubicBezTo>
                    <a:pt x="3335" y="1052"/>
                    <a:pt x="2917" y="928"/>
                    <a:pt x="2510" y="826"/>
                  </a:cubicBezTo>
                  <a:cubicBezTo>
                    <a:pt x="2114" y="724"/>
                    <a:pt x="1775" y="600"/>
                    <a:pt x="1458" y="510"/>
                  </a:cubicBezTo>
                  <a:cubicBezTo>
                    <a:pt x="1153" y="408"/>
                    <a:pt x="882" y="317"/>
                    <a:pt x="678" y="238"/>
                  </a:cubicBezTo>
                  <a:lnTo>
                    <a:pt x="181" y="57"/>
                  </a:lnTo>
                  <a:cubicBezTo>
                    <a:pt x="124" y="35"/>
                    <a:pt x="57" y="1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291250" y="3167550"/>
              <a:ext cx="329575" cy="117325"/>
            </a:xfrm>
            <a:custGeom>
              <a:rect b="b" l="l" r="r" t="t"/>
              <a:pathLst>
                <a:path extrusionOk="0" h="4693" w="13183">
                  <a:moveTo>
                    <a:pt x="6501" y="0"/>
                  </a:moveTo>
                  <a:cubicBezTo>
                    <a:pt x="2544" y="12"/>
                    <a:pt x="0" y="2013"/>
                    <a:pt x="0" y="2013"/>
                  </a:cubicBezTo>
                  <a:cubicBezTo>
                    <a:pt x="1583" y="4025"/>
                    <a:pt x="4037" y="4669"/>
                    <a:pt x="6592" y="4692"/>
                  </a:cubicBezTo>
                  <a:cubicBezTo>
                    <a:pt x="6624" y="4692"/>
                    <a:pt x="6657" y="4693"/>
                    <a:pt x="6690" y="4693"/>
                  </a:cubicBezTo>
                  <a:cubicBezTo>
                    <a:pt x="9220" y="4693"/>
                    <a:pt x="11598" y="3830"/>
                    <a:pt x="13183" y="1866"/>
                  </a:cubicBezTo>
                  <a:cubicBezTo>
                    <a:pt x="13183" y="1866"/>
                    <a:pt x="11250" y="0"/>
                    <a:pt x="65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422100" y="3291350"/>
              <a:ext cx="44125" cy="404750"/>
            </a:xfrm>
            <a:custGeom>
              <a:rect b="b" l="l" r="r" t="t"/>
              <a:pathLst>
                <a:path extrusionOk="0" h="16190" w="1765">
                  <a:moveTo>
                    <a:pt x="634" y="0"/>
                  </a:moveTo>
                  <a:cubicBezTo>
                    <a:pt x="623" y="57"/>
                    <a:pt x="611" y="113"/>
                    <a:pt x="611" y="170"/>
                  </a:cubicBezTo>
                  <a:cubicBezTo>
                    <a:pt x="600" y="305"/>
                    <a:pt x="589" y="464"/>
                    <a:pt x="578" y="656"/>
                  </a:cubicBezTo>
                  <a:cubicBezTo>
                    <a:pt x="544" y="1108"/>
                    <a:pt x="510" y="1719"/>
                    <a:pt x="465" y="2453"/>
                  </a:cubicBezTo>
                  <a:cubicBezTo>
                    <a:pt x="385" y="3968"/>
                    <a:pt x="284" y="6049"/>
                    <a:pt x="182" y="8355"/>
                  </a:cubicBezTo>
                  <a:cubicBezTo>
                    <a:pt x="125" y="9508"/>
                    <a:pt x="80" y="10605"/>
                    <a:pt x="46" y="11611"/>
                  </a:cubicBezTo>
                  <a:cubicBezTo>
                    <a:pt x="1" y="12606"/>
                    <a:pt x="57" y="13533"/>
                    <a:pt x="295" y="14268"/>
                  </a:cubicBezTo>
                  <a:cubicBezTo>
                    <a:pt x="476" y="14844"/>
                    <a:pt x="792" y="15376"/>
                    <a:pt x="1233" y="15805"/>
                  </a:cubicBezTo>
                  <a:cubicBezTo>
                    <a:pt x="1346" y="15918"/>
                    <a:pt x="1471" y="16020"/>
                    <a:pt x="1618" y="16111"/>
                  </a:cubicBezTo>
                  <a:cubicBezTo>
                    <a:pt x="1663" y="16144"/>
                    <a:pt x="1708" y="16167"/>
                    <a:pt x="1765" y="16190"/>
                  </a:cubicBezTo>
                  <a:cubicBezTo>
                    <a:pt x="1595" y="16054"/>
                    <a:pt x="1437" y="15907"/>
                    <a:pt x="1279" y="15760"/>
                  </a:cubicBezTo>
                  <a:cubicBezTo>
                    <a:pt x="872" y="15330"/>
                    <a:pt x="578" y="14799"/>
                    <a:pt x="419" y="14234"/>
                  </a:cubicBezTo>
                  <a:cubicBezTo>
                    <a:pt x="204" y="13522"/>
                    <a:pt x="148" y="12617"/>
                    <a:pt x="204" y="11622"/>
                  </a:cubicBezTo>
                  <a:cubicBezTo>
                    <a:pt x="250" y="10616"/>
                    <a:pt x="295" y="9519"/>
                    <a:pt x="351" y="8366"/>
                  </a:cubicBezTo>
                  <a:cubicBezTo>
                    <a:pt x="442" y="6060"/>
                    <a:pt x="532" y="3968"/>
                    <a:pt x="589" y="2453"/>
                  </a:cubicBezTo>
                  <a:cubicBezTo>
                    <a:pt x="611" y="1719"/>
                    <a:pt x="634" y="1108"/>
                    <a:pt x="645" y="667"/>
                  </a:cubicBezTo>
                  <a:lnTo>
                    <a:pt x="645" y="181"/>
                  </a:lnTo>
                  <a:cubicBezTo>
                    <a:pt x="645" y="113"/>
                    <a:pt x="645" y="57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438800" y="3589800"/>
              <a:ext cx="17525" cy="18075"/>
            </a:xfrm>
            <a:custGeom>
              <a:rect b="b" l="l" r="r" t="t"/>
              <a:pathLst>
                <a:path extrusionOk="0" h="723" w="701">
                  <a:moveTo>
                    <a:pt x="313" y="1"/>
                  </a:moveTo>
                  <a:cubicBezTo>
                    <a:pt x="186" y="1"/>
                    <a:pt x="126" y="71"/>
                    <a:pt x="136" y="80"/>
                  </a:cubicBezTo>
                  <a:cubicBezTo>
                    <a:pt x="147" y="103"/>
                    <a:pt x="237" y="69"/>
                    <a:pt x="362" y="125"/>
                  </a:cubicBezTo>
                  <a:cubicBezTo>
                    <a:pt x="520" y="182"/>
                    <a:pt x="565" y="385"/>
                    <a:pt x="441" y="498"/>
                  </a:cubicBezTo>
                  <a:cubicBezTo>
                    <a:pt x="410" y="537"/>
                    <a:pt x="359" y="559"/>
                    <a:pt x="307" y="559"/>
                  </a:cubicBezTo>
                  <a:cubicBezTo>
                    <a:pt x="283" y="559"/>
                    <a:pt x="259" y="554"/>
                    <a:pt x="237" y="543"/>
                  </a:cubicBezTo>
                  <a:cubicBezTo>
                    <a:pt x="170" y="510"/>
                    <a:pt x="136" y="453"/>
                    <a:pt x="124" y="385"/>
                  </a:cubicBezTo>
                  <a:cubicBezTo>
                    <a:pt x="102" y="261"/>
                    <a:pt x="170" y="182"/>
                    <a:pt x="158" y="170"/>
                  </a:cubicBezTo>
                  <a:cubicBezTo>
                    <a:pt x="158" y="166"/>
                    <a:pt x="154" y="164"/>
                    <a:pt x="146" y="164"/>
                  </a:cubicBezTo>
                  <a:cubicBezTo>
                    <a:pt x="133" y="164"/>
                    <a:pt x="112" y="172"/>
                    <a:pt x="90" y="193"/>
                  </a:cubicBezTo>
                  <a:cubicBezTo>
                    <a:pt x="34" y="250"/>
                    <a:pt x="0" y="317"/>
                    <a:pt x="11" y="397"/>
                  </a:cubicBezTo>
                  <a:cubicBezTo>
                    <a:pt x="0" y="510"/>
                    <a:pt x="57" y="623"/>
                    <a:pt x="158" y="679"/>
                  </a:cubicBezTo>
                  <a:cubicBezTo>
                    <a:pt x="209" y="708"/>
                    <a:pt x="262" y="722"/>
                    <a:pt x="315" y="722"/>
                  </a:cubicBezTo>
                  <a:cubicBezTo>
                    <a:pt x="405" y="722"/>
                    <a:pt x="494" y="682"/>
                    <a:pt x="565" y="611"/>
                  </a:cubicBezTo>
                  <a:cubicBezTo>
                    <a:pt x="667" y="510"/>
                    <a:pt x="701" y="363"/>
                    <a:pt x="644" y="227"/>
                  </a:cubicBezTo>
                  <a:cubicBezTo>
                    <a:pt x="599" y="114"/>
                    <a:pt x="509" y="46"/>
                    <a:pt x="407" y="12"/>
                  </a:cubicBezTo>
                  <a:cubicBezTo>
                    <a:pt x="372" y="4"/>
                    <a:pt x="341" y="1"/>
                    <a:pt x="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446425" y="3521950"/>
              <a:ext cx="16700" cy="15625"/>
            </a:xfrm>
            <a:custGeom>
              <a:rect b="b" l="l" r="r" t="t"/>
              <a:pathLst>
                <a:path extrusionOk="0" h="625" w="668">
                  <a:moveTo>
                    <a:pt x="210" y="1"/>
                  </a:moveTo>
                  <a:cubicBezTo>
                    <a:pt x="176" y="1"/>
                    <a:pt x="97" y="45"/>
                    <a:pt x="45" y="148"/>
                  </a:cubicBezTo>
                  <a:cubicBezTo>
                    <a:pt x="0" y="239"/>
                    <a:pt x="0" y="341"/>
                    <a:pt x="34" y="431"/>
                  </a:cubicBezTo>
                  <a:cubicBezTo>
                    <a:pt x="91" y="555"/>
                    <a:pt x="204" y="623"/>
                    <a:pt x="339" y="623"/>
                  </a:cubicBezTo>
                  <a:cubicBezTo>
                    <a:pt x="347" y="624"/>
                    <a:pt x="355" y="624"/>
                    <a:pt x="362" y="624"/>
                  </a:cubicBezTo>
                  <a:cubicBezTo>
                    <a:pt x="489" y="624"/>
                    <a:pt x="601" y="537"/>
                    <a:pt x="633" y="420"/>
                  </a:cubicBezTo>
                  <a:cubicBezTo>
                    <a:pt x="667" y="318"/>
                    <a:pt x="622" y="205"/>
                    <a:pt x="543" y="137"/>
                  </a:cubicBezTo>
                  <a:cubicBezTo>
                    <a:pt x="505" y="100"/>
                    <a:pt x="452" y="78"/>
                    <a:pt x="397" y="78"/>
                  </a:cubicBezTo>
                  <a:cubicBezTo>
                    <a:pt x="385" y="78"/>
                    <a:pt x="374" y="79"/>
                    <a:pt x="362" y="81"/>
                  </a:cubicBezTo>
                  <a:cubicBezTo>
                    <a:pt x="317" y="92"/>
                    <a:pt x="306" y="115"/>
                    <a:pt x="306" y="126"/>
                  </a:cubicBezTo>
                  <a:cubicBezTo>
                    <a:pt x="317" y="137"/>
                    <a:pt x="396" y="126"/>
                    <a:pt x="464" y="228"/>
                  </a:cubicBezTo>
                  <a:cubicBezTo>
                    <a:pt x="498" y="273"/>
                    <a:pt x="509" y="329"/>
                    <a:pt x="486" y="386"/>
                  </a:cubicBezTo>
                  <a:cubicBezTo>
                    <a:pt x="464" y="431"/>
                    <a:pt x="396" y="465"/>
                    <a:pt x="339" y="465"/>
                  </a:cubicBezTo>
                  <a:cubicBezTo>
                    <a:pt x="204" y="465"/>
                    <a:pt x="102" y="329"/>
                    <a:pt x="159" y="194"/>
                  </a:cubicBezTo>
                  <a:cubicBezTo>
                    <a:pt x="181" y="81"/>
                    <a:pt x="238" y="35"/>
                    <a:pt x="226" y="13"/>
                  </a:cubicBezTo>
                  <a:cubicBezTo>
                    <a:pt x="226" y="5"/>
                    <a:pt x="220" y="1"/>
                    <a:pt x="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429750" y="3480700"/>
              <a:ext cx="206625" cy="57250"/>
            </a:xfrm>
            <a:custGeom>
              <a:rect b="b" l="l" r="r" t="t"/>
              <a:pathLst>
                <a:path extrusionOk="0" h="2290" w="8265">
                  <a:moveTo>
                    <a:pt x="0" y="1"/>
                  </a:moveTo>
                  <a:lnTo>
                    <a:pt x="0" y="329"/>
                  </a:lnTo>
                  <a:cubicBezTo>
                    <a:pt x="0" y="329"/>
                    <a:pt x="3469" y="2289"/>
                    <a:pt x="6752" y="2289"/>
                  </a:cubicBezTo>
                  <a:cubicBezTo>
                    <a:pt x="7175" y="2289"/>
                    <a:pt x="7595" y="2256"/>
                    <a:pt x="8005" y="2183"/>
                  </a:cubicBezTo>
                  <a:lnTo>
                    <a:pt x="8265" y="1391"/>
                  </a:lnTo>
                  <a:cubicBezTo>
                    <a:pt x="8265" y="1391"/>
                    <a:pt x="3008" y="87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463100" y="3383775"/>
              <a:ext cx="353050" cy="130325"/>
            </a:xfrm>
            <a:custGeom>
              <a:rect b="b" l="l" r="r" t="t"/>
              <a:pathLst>
                <a:path extrusionOk="0" h="5213" w="14122">
                  <a:moveTo>
                    <a:pt x="0" y="0"/>
                  </a:moveTo>
                  <a:lnTo>
                    <a:pt x="0" y="0"/>
                  </a:lnTo>
                  <a:cubicBezTo>
                    <a:pt x="351" y="1933"/>
                    <a:pt x="4342" y="4828"/>
                    <a:pt x="4342" y="4828"/>
                  </a:cubicBezTo>
                  <a:cubicBezTo>
                    <a:pt x="4342" y="4828"/>
                    <a:pt x="6035" y="5212"/>
                    <a:pt x="7909" y="5212"/>
                  </a:cubicBezTo>
                  <a:cubicBezTo>
                    <a:pt x="9625" y="5212"/>
                    <a:pt x="11492" y="4889"/>
                    <a:pt x="12346" y="3652"/>
                  </a:cubicBezTo>
                  <a:cubicBezTo>
                    <a:pt x="14121" y="106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429750" y="3480700"/>
              <a:ext cx="211725" cy="35000"/>
            </a:xfrm>
            <a:custGeom>
              <a:rect b="b" l="l" r="r" t="t"/>
              <a:pathLst>
                <a:path extrusionOk="0" h="1400" w="8469">
                  <a:moveTo>
                    <a:pt x="0" y="1"/>
                  </a:moveTo>
                  <a:cubicBezTo>
                    <a:pt x="102" y="46"/>
                    <a:pt x="204" y="91"/>
                    <a:pt x="317" y="114"/>
                  </a:cubicBezTo>
                  <a:cubicBezTo>
                    <a:pt x="520" y="170"/>
                    <a:pt x="826" y="250"/>
                    <a:pt x="1210" y="340"/>
                  </a:cubicBezTo>
                  <a:cubicBezTo>
                    <a:pt x="1967" y="521"/>
                    <a:pt x="3019" y="758"/>
                    <a:pt x="4195" y="951"/>
                  </a:cubicBezTo>
                  <a:cubicBezTo>
                    <a:pt x="5359" y="1143"/>
                    <a:pt x="6433" y="1256"/>
                    <a:pt x="7213" y="1324"/>
                  </a:cubicBezTo>
                  <a:cubicBezTo>
                    <a:pt x="7598" y="1358"/>
                    <a:pt x="7914" y="1380"/>
                    <a:pt x="8129" y="1391"/>
                  </a:cubicBezTo>
                  <a:cubicBezTo>
                    <a:pt x="8186" y="1397"/>
                    <a:pt x="8242" y="1400"/>
                    <a:pt x="8299" y="1400"/>
                  </a:cubicBezTo>
                  <a:cubicBezTo>
                    <a:pt x="8355" y="1400"/>
                    <a:pt x="8412" y="1397"/>
                    <a:pt x="8468" y="1391"/>
                  </a:cubicBezTo>
                  <a:cubicBezTo>
                    <a:pt x="8366" y="1346"/>
                    <a:pt x="8253" y="1335"/>
                    <a:pt x="8140" y="1324"/>
                  </a:cubicBezTo>
                  <a:lnTo>
                    <a:pt x="7225" y="1211"/>
                  </a:lnTo>
                  <a:cubicBezTo>
                    <a:pt x="6456" y="1120"/>
                    <a:pt x="5393" y="984"/>
                    <a:pt x="4217" y="792"/>
                  </a:cubicBezTo>
                  <a:cubicBezTo>
                    <a:pt x="3053" y="600"/>
                    <a:pt x="2001" y="385"/>
                    <a:pt x="1244" y="238"/>
                  </a:cubicBezTo>
                  <a:lnTo>
                    <a:pt x="328" y="46"/>
                  </a:lnTo>
                  <a:cubicBezTo>
                    <a:pt x="226" y="12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434275" y="3375100"/>
              <a:ext cx="265125" cy="44025"/>
            </a:xfrm>
            <a:custGeom>
              <a:rect b="b" l="l" r="r" t="t"/>
              <a:pathLst>
                <a:path extrusionOk="0" h="1761" w="10605">
                  <a:moveTo>
                    <a:pt x="246" y="0"/>
                  </a:moveTo>
                  <a:cubicBezTo>
                    <a:pt x="163" y="0"/>
                    <a:pt x="80" y="6"/>
                    <a:pt x="0" y="19"/>
                  </a:cubicBezTo>
                  <a:cubicBezTo>
                    <a:pt x="136" y="53"/>
                    <a:pt x="283" y="64"/>
                    <a:pt x="418" y="76"/>
                  </a:cubicBezTo>
                  <a:cubicBezTo>
                    <a:pt x="690" y="98"/>
                    <a:pt x="1085" y="144"/>
                    <a:pt x="1572" y="189"/>
                  </a:cubicBezTo>
                  <a:cubicBezTo>
                    <a:pt x="2533" y="302"/>
                    <a:pt x="3855" y="483"/>
                    <a:pt x="5325" y="743"/>
                  </a:cubicBezTo>
                  <a:cubicBezTo>
                    <a:pt x="6783" y="991"/>
                    <a:pt x="8095" y="1263"/>
                    <a:pt x="9045" y="1466"/>
                  </a:cubicBezTo>
                  <a:lnTo>
                    <a:pt x="10175" y="1692"/>
                  </a:lnTo>
                  <a:cubicBezTo>
                    <a:pt x="10311" y="1738"/>
                    <a:pt x="10458" y="1760"/>
                    <a:pt x="10605" y="1760"/>
                  </a:cubicBezTo>
                  <a:cubicBezTo>
                    <a:pt x="10469" y="1704"/>
                    <a:pt x="10333" y="1658"/>
                    <a:pt x="10186" y="1625"/>
                  </a:cubicBezTo>
                  <a:cubicBezTo>
                    <a:pt x="9915" y="1557"/>
                    <a:pt x="9542" y="1455"/>
                    <a:pt x="9067" y="1342"/>
                  </a:cubicBezTo>
                  <a:cubicBezTo>
                    <a:pt x="8129" y="1116"/>
                    <a:pt x="6806" y="833"/>
                    <a:pt x="5348" y="573"/>
                  </a:cubicBezTo>
                  <a:cubicBezTo>
                    <a:pt x="3878" y="324"/>
                    <a:pt x="2544" y="155"/>
                    <a:pt x="1572" y="76"/>
                  </a:cubicBezTo>
                  <a:cubicBezTo>
                    <a:pt x="1085" y="30"/>
                    <a:pt x="701" y="8"/>
                    <a:pt x="418" y="8"/>
                  </a:cubicBezTo>
                  <a:cubicBezTo>
                    <a:pt x="362" y="3"/>
                    <a:pt x="304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248850" y="3281300"/>
              <a:ext cx="414375" cy="52175"/>
            </a:xfrm>
            <a:custGeom>
              <a:rect b="b" l="l" r="r" t="t"/>
              <a:pathLst>
                <a:path extrusionOk="0" h="2087" w="16575">
                  <a:moveTo>
                    <a:pt x="117" y="1"/>
                  </a:moveTo>
                  <a:cubicBezTo>
                    <a:pt x="69" y="1"/>
                    <a:pt x="42" y="10"/>
                    <a:pt x="35" y="29"/>
                  </a:cubicBezTo>
                  <a:cubicBezTo>
                    <a:pt x="1" y="119"/>
                    <a:pt x="826" y="628"/>
                    <a:pt x="2296" y="1126"/>
                  </a:cubicBezTo>
                  <a:cubicBezTo>
                    <a:pt x="2669" y="1250"/>
                    <a:pt x="3076" y="1363"/>
                    <a:pt x="3517" y="1487"/>
                  </a:cubicBezTo>
                  <a:cubicBezTo>
                    <a:pt x="3958" y="1612"/>
                    <a:pt x="4432" y="1702"/>
                    <a:pt x="4941" y="1804"/>
                  </a:cubicBezTo>
                  <a:cubicBezTo>
                    <a:pt x="6049" y="1985"/>
                    <a:pt x="7168" y="2087"/>
                    <a:pt x="8288" y="2087"/>
                  </a:cubicBezTo>
                  <a:cubicBezTo>
                    <a:pt x="9407" y="2087"/>
                    <a:pt x="10515" y="1985"/>
                    <a:pt x="11623" y="1804"/>
                  </a:cubicBezTo>
                  <a:cubicBezTo>
                    <a:pt x="12132" y="1702"/>
                    <a:pt x="12606" y="1600"/>
                    <a:pt x="13047" y="1487"/>
                  </a:cubicBezTo>
                  <a:cubicBezTo>
                    <a:pt x="13500" y="1386"/>
                    <a:pt x="13907" y="1261"/>
                    <a:pt x="14268" y="1137"/>
                  </a:cubicBezTo>
                  <a:cubicBezTo>
                    <a:pt x="15749" y="628"/>
                    <a:pt x="16575" y="131"/>
                    <a:pt x="16529" y="29"/>
                  </a:cubicBezTo>
                  <a:cubicBezTo>
                    <a:pt x="16521" y="13"/>
                    <a:pt x="16496" y="5"/>
                    <a:pt x="16453" y="5"/>
                  </a:cubicBezTo>
                  <a:cubicBezTo>
                    <a:pt x="16202" y="5"/>
                    <a:pt x="15365" y="270"/>
                    <a:pt x="14099" y="560"/>
                  </a:cubicBezTo>
                  <a:cubicBezTo>
                    <a:pt x="13726" y="651"/>
                    <a:pt x="13319" y="719"/>
                    <a:pt x="12889" y="820"/>
                  </a:cubicBezTo>
                  <a:cubicBezTo>
                    <a:pt x="12448" y="911"/>
                    <a:pt x="11985" y="967"/>
                    <a:pt x="11487" y="1047"/>
                  </a:cubicBezTo>
                  <a:cubicBezTo>
                    <a:pt x="10424" y="1171"/>
                    <a:pt x="9350" y="1250"/>
                    <a:pt x="8276" y="1250"/>
                  </a:cubicBezTo>
                  <a:cubicBezTo>
                    <a:pt x="7202" y="1250"/>
                    <a:pt x="6117" y="1171"/>
                    <a:pt x="5054" y="1035"/>
                  </a:cubicBezTo>
                  <a:cubicBezTo>
                    <a:pt x="4557" y="967"/>
                    <a:pt x="4093" y="888"/>
                    <a:pt x="3652" y="809"/>
                  </a:cubicBezTo>
                  <a:cubicBezTo>
                    <a:pt x="3223" y="741"/>
                    <a:pt x="2816" y="651"/>
                    <a:pt x="2454" y="560"/>
                  </a:cubicBezTo>
                  <a:cubicBezTo>
                    <a:pt x="1213" y="264"/>
                    <a:pt x="375" y="1"/>
                    <a:pt x="1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8"/>
            <p:cNvSpPr/>
            <p:nvPr/>
          </p:nvSpPr>
          <p:spPr>
            <a:xfrm>
              <a:off x="248850" y="2821025"/>
              <a:ext cx="426250" cy="426250"/>
            </a:xfrm>
            <a:custGeom>
              <a:rect b="b" l="l" r="r" t="t"/>
              <a:pathLst>
                <a:path extrusionOk="0" h="17050" w="17050">
                  <a:moveTo>
                    <a:pt x="8525" y="1"/>
                  </a:moveTo>
                  <a:cubicBezTo>
                    <a:pt x="3822" y="1"/>
                    <a:pt x="1" y="3822"/>
                    <a:pt x="1" y="8525"/>
                  </a:cubicBezTo>
                  <a:cubicBezTo>
                    <a:pt x="1" y="13228"/>
                    <a:pt x="3822" y="17049"/>
                    <a:pt x="8525" y="17049"/>
                  </a:cubicBezTo>
                  <a:cubicBezTo>
                    <a:pt x="13228" y="17049"/>
                    <a:pt x="17050" y="13228"/>
                    <a:pt x="17050" y="8525"/>
                  </a:cubicBezTo>
                  <a:cubicBezTo>
                    <a:pt x="17050" y="3822"/>
                    <a:pt x="13228" y="1"/>
                    <a:pt x="85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387075" y="3005600"/>
              <a:ext cx="296225" cy="114175"/>
            </a:xfrm>
            <a:custGeom>
              <a:rect b="b" l="l" r="r" t="t"/>
              <a:pathLst>
                <a:path extrusionOk="0" h="4567" w="11849">
                  <a:moveTo>
                    <a:pt x="11441" y="0"/>
                  </a:moveTo>
                  <a:cubicBezTo>
                    <a:pt x="9398" y="327"/>
                    <a:pt x="7329" y="490"/>
                    <a:pt x="5259" y="490"/>
                  </a:cubicBezTo>
                  <a:cubicBezTo>
                    <a:pt x="4248" y="490"/>
                    <a:pt x="3236" y="451"/>
                    <a:pt x="2227" y="373"/>
                  </a:cubicBezTo>
                  <a:cubicBezTo>
                    <a:pt x="2173" y="369"/>
                    <a:pt x="2118" y="367"/>
                    <a:pt x="2064" y="367"/>
                  </a:cubicBezTo>
                  <a:cubicBezTo>
                    <a:pt x="992" y="367"/>
                    <a:pt x="88" y="1209"/>
                    <a:pt x="45" y="2306"/>
                  </a:cubicBezTo>
                  <a:cubicBezTo>
                    <a:pt x="0" y="3403"/>
                    <a:pt x="837" y="4353"/>
                    <a:pt x="1933" y="4421"/>
                  </a:cubicBezTo>
                  <a:cubicBezTo>
                    <a:pt x="3217" y="4512"/>
                    <a:pt x="4459" y="4566"/>
                    <a:pt x="5653" y="4566"/>
                  </a:cubicBezTo>
                  <a:cubicBezTo>
                    <a:pt x="7571" y="4566"/>
                    <a:pt x="9363" y="4426"/>
                    <a:pt x="11000" y="4070"/>
                  </a:cubicBezTo>
                  <a:cubicBezTo>
                    <a:pt x="11000" y="4059"/>
                    <a:pt x="11848" y="2691"/>
                    <a:pt x="1144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470725" y="3053525"/>
              <a:ext cx="14075" cy="12025"/>
            </a:xfrm>
            <a:custGeom>
              <a:rect b="b" l="l" r="r" t="t"/>
              <a:pathLst>
                <a:path extrusionOk="0" h="481" w="563">
                  <a:moveTo>
                    <a:pt x="312" y="1"/>
                  </a:moveTo>
                  <a:cubicBezTo>
                    <a:pt x="264" y="1"/>
                    <a:pt x="214" y="16"/>
                    <a:pt x="170" y="50"/>
                  </a:cubicBezTo>
                  <a:cubicBezTo>
                    <a:pt x="1" y="186"/>
                    <a:pt x="80" y="446"/>
                    <a:pt x="283" y="480"/>
                  </a:cubicBezTo>
                  <a:cubicBezTo>
                    <a:pt x="290" y="480"/>
                    <a:pt x="297" y="481"/>
                    <a:pt x="304" y="481"/>
                  </a:cubicBezTo>
                  <a:cubicBezTo>
                    <a:pt x="431" y="481"/>
                    <a:pt x="544" y="383"/>
                    <a:pt x="555" y="254"/>
                  </a:cubicBezTo>
                  <a:cubicBezTo>
                    <a:pt x="563" y="106"/>
                    <a:pt x="440" y="1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622775" y="3049175"/>
              <a:ext cx="14300" cy="12150"/>
            </a:xfrm>
            <a:custGeom>
              <a:rect b="b" l="l" r="r" t="t"/>
              <a:pathLst>
                <a:path extrusionOk="0" h="486" w="572">
                  <a:moveTo>
                    <a:pt x="316" y="0"/>
                  </a:moveTo>
                  <a:cubicBezTo>
                    <a:pt x="266" y="0"/>
                    <a:pt x="215" y="17"/>
                    <a:pt x="171" y="55"/>
                  </a:cubicBezTo>
                  <a:cubicBezTo>
                    <a:pt x="1" y="190"/>
                    <a:pt x="80" y="450"/>
                    <a:pt x="284" y="484"/>
                  </a:cubicBezTo>
                  <a:cubicBezTo>
                    <a:pt x="291" y="485"/>
                    <a:pt x="297" y="485"/>
                    <a:pt x="304" y="485"/>
                  </a:cubicBezTo>
                  <a:cubicBezTo>
                    <a:pt x="432" y="485"/>
                    <a:pt x="544" y="387"/>
                    <a:pt x="555" y="258"/>
                  </a:cubicBezTo>
                  <a:cubicBezTo>
                    <a:pt x="571" y="112"/>
                    <a:pt x="447" y="0"/>
                    <a:pt x="3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25275" y="3062625"/>
              <a:ext cx="68150" cy="27000"/>
            </a:xfrm>
            <a:custGeom>
              <a:rect b="b" l="l" r="r" t="t"/>
              <a:pathLst>
                <a:path extrusionOk="0" h="1080" w="2726">
                  <a:moveTo>
                    <a:pt x="2709" y="1"/>
                  </a:moveTo>
                  <a:cubicBezTo>
                    <a:pt x="2681" y="1"/>
                    <a:pt x="2589" y="173"/>
                    <a:pt x="2397" y="376"/>
                  </a:cubicBezTo>
                  <a:cubicBezTo>
                    <a:pt x="2149" y="670"/>
                    <a:pt x="1798" y="862"/>
                    <a:pt x="1414" y="907"/>
                  </a:cubicBezTo>
                  <a:cubicBezTo>
                    <a:pt x="1386" y="909"/>
                    <a:pt x="1358" y="910"/>
                    <a:pt x="1331" y="910"/>
                  </a:cubicBezTo>
                  <a:cubicBezTo>
                    <a:pt x="976" y="910"/>
                    <a:pt x="636" y="776"/>
                    <a:pt x="374" y="534"/>
                  </a:cubicBezTo>
                  <a:cubicBezTo>
                    <a:pt x="148" y="342"/>
                    <a:pt x="34" y="195"/>
                    <a:pt x="23" y="195"/>
                  </a:cubicBezTo>
                  <a:cubicBezTo>
                    <a:pt x="1" y="195"/>
                    <a:pt x="68" y="387"/>
                    <a:pt x="294" y="625"/>
                  </a:cubicBezTo>
                  <a:cubicBezTo>
                    <a:pt x="570" y="921"/>
                    <a:pt x="955" y="1079"/>
                    <a:pt x="1356" y="1079"/>
                  </a:cubicBezTo>
                  <a:cubicBezTo>
                    <a:pt x="1382" y="1079"/>
                    <a:pt x="1409" y="1078"/>
                    <a:pt x="1436" y="1077"/>
                  </a:cubicBezTo>
                  <a:cubicBezTo>
                    <a:pt x="1855" y="1020"/>
                    <a:pt x="2239" y="794"/>
                    <a:pt x="2488" y="455"/>
                  </a:cubicBezTo>
                  <a:cubicBezTo>
                    <a:pt x="2680" y="195"/>
                    <a:pt x="2725" y="3"/>
                    <a:pt x="2714" y="3"/>
                  </a:cubicBezTo>
                  <a:cubicBezTo>
                    <a:pt x="2713" y="2"/>
                    <a:pt x="2711" y="1"/>
                    <a:pt x="27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468750" y="2821300"/>
              <a:ext cx="97525" cy="195350"/>
            </a:xfrm>
            <a:custGeom>
              <a:rect b="b" l="l" r="r" t="t"/>
              <a:pathLst>
                <a:path extrusionOk="0" h="7814" w="3901">
                  <a:moveTo>
                    <a:pt x="12" y="1"/>
                  </a:moveTo>
                  <a:cubicBezTo>
                    <a:pt x="0" y="35"/>
                    <a:pt x="554" y="103"/>
                    <a:pt x="1255" y="566"/>
                  </a:cubicBezTo>
                  <a:cubicBezTo>
                    <a:pt x="1662" y="849"/>
                    <a:pt x="2013" y="1188"/>
                    <a:pt x="2307" y="1595"/>
                  </a:cubicBezTo>
                  <a:cubicBezTo>
                    <a:pt x="2635" y="2092"/>
                    <a:pt x="2917" y="2635"/>
                    <a:pt x="3132" y="3200"/>
                  </a:cubicBezTo>
                  <a:cubicBezTo>
                    <a:pt x="3528" y="4229"/>
                    <a:pt x="3743" y="5326"/>
                    <a:pt x="3765" y="6434"/>
                  </a:cubicBezTo>
                  <a:cubicBezTo>
                    <a:pt x="3788" y="7282"/>
                    <a:pt x="3697" y="7813"/>
                    <a:pt x="3731" y="7813"/>
                  </a:cubicBezTo>
                  <a:cubicBezTo>
                    <a:pt x="3776" y="7689"/>
                    <a:pt x="3799" y="7564"/>
                    <a:pt x="3810" y="7440"/>
                  </a:cubicBezTo>
                  <a:cubicBezTo>
                    <a:pt x="3856" y="7112"/>
                    <a:pt x="3878" y="6773"/>
                    <a:pt x="3890" y="6434"/>
                  </a:cubicBezTo>
                  <a:cubicBezTo>
                    <a:pt x="3901" y="5303"/>
                    <a:pt x="3697" y="4195"/>
                    <a:pt x="3290" y="3144"/>
                  </a:cubicBezTo>
                  <a:cubicBezTo>
                    <a:pt x="3064" y="2556"/>
                    <a:pt x="2782" y="2013"/>
                    <a:pt x="2431" y="1505"/>
                  </a:cubicBezTo>
                  <a:cubicBezTo>
                    <a:pt x="2126" y="1086"/>
                    <a:pt x="1753" y="736"/>
                    <a:pt x="1323" y="464"/>
                  </a:cubicBezTo>
                  <a:cubicBezTo>
                    <a:pt x="1029" y="284"/>
                    <a:pt x="713" y="148"/>
                    <a:pt x="385" y="57"/>
                  </a:cubicBezTo>
                  <a:cubicBezTo>
                    <a:pt x="294" y="35"/>
                    <a:pt x="204" y="12"/>
                    <a:pt x="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319800" y="2844775"/>
              <a:ext cx="195900" cy="193925"/>
            </a:xfrm>
            <a:custGeom>
              <a:rect b="b" l="l" r="r" t="t"/>
              <a:pathLst>
                <a:path extrusionOk="0" h="7757" w="7836">
                  <a:moveTo>
                    <a:pt x="7228" y="10"/>
                  </a:moveTo>
                  <a:cubicBezTo>
                    <a:pt x="6833" y="10"/>
                    <a:pt x="6447" y="56"/>
                    <a:pt x="6060" y="147"/>
                  </a:cubicBezTo>
                  <a:cubicBezTo>
                    <a:pt x="4975" y="373"/>
                    <a:pt x="3562" y="1086"/>
                    <a:pt x="2386" y="2307"/>
                  </a:cubicBezTo>
                  <a:cubicBezTo>
                    <a:pt x="1380" y="3347"/>
                    <a:pt x="645" y="4613"/>
                    <a:pt x="260" y="6004"/>
                  </a:cubicBezTo>
                  <a:cubicBezTo>
                    <a:pt x="136" y="6422"/>
                    <a:pt x="57" y="6851"/>
                    <a:pt x="23" y="7281"/>
                  </a:cubicBezTo>
                  <a:cubicBezTo>
                    <a:pt x="0" y="7439"/>
                    <a:pt x="0" y="7552"/>
                    <a:pt x="0" y="7632"/>
                  </a:cubicBezTo>
                  <a:cubicBezTo>
                    <a:pt x="0" y="7677"/>
                    <a:pt x="0" y="7711"/>
                    <a:pt x="0" y="7756"/>
                  </a:cubicBezTo>
                  <a:cubicBezTo>
                    <a:pt x="1" y="7756"/>
                    <a:pt x="1" y="7756"/>
                    <a:pt x="1" y="7756"/>
                  </a:cubicBezTo>
                  <a:cubicBezTo>
                    <a:pt x="46" y="7756"/>
                    <a:pt x="48" y="7069"/>
                    <a:pt x="373" y="6026"/>
                  </a:cubicBezTo>
                  <a:cubicBezTo>
                    <a:pt x="792" y="4681"/>
                    <a:pt x="1527" y="3437"/>
                    <a:pt x="2510" y="2420"/>
                  </a:cubicBezTo>
                  <a:cubicBezTo>
                    <a:pt x="3652" y="1221"/>
                    <a:pt x="5031" y="532"/>
                    <a:pt x="6083" y="260"/>
                  </a:cubicBezTo>
                  <a:cubicBezTo>
                    <a:pt x="7145" y="0"/>
                    <a:pt x="7835" y="91"/>
                    <a:pt x="7835" y="57"/>
                  </a:cubicBezTo>
                  <a:cubicBezTo>
                    <a:pt x="7835" y="45"/>
                    <a:pt x="7790" y="45"/>
                    <a:pt x="7711" y="34"/>
                  </a:cubicBezTo>
                  <a:cubicBezTo>
                    <a:pt x="7586" y="23"/>
                    <a:pt x="7473" y="12"/>
                    <a:pt x="7360" y="12"/>
                  </a:cubicBezTo>
                  <a:cubicBezTo>
                    <a:pt x="7316" y="10"/>
                    <a:pt x="7272" y="10"/>
                    <a:pt x="7228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14525" y="2888125"/>
              <a:ext cx="13600" cy="12450"/>
            </a:xfrm>
            <a:custGeom>
              <a:rect b="b" l="l" r="r" t="t"/>
              <a:pathLst>
                <a:path extrusionOk="0" h="498" w="544">
                  <a:moveTo>
                    <a:pt x="318" y="0"/>
                  </a:moveTo>
                  <a:cubicBezTo>
                    <a:pt x="263" y="0"/>
                    <a:pt x="231" y="27"/>
                    <a:pt x="238" y="41"/>
                  </a:cubicBezTo>
                  <a:cubicBezTo>
                    <a:pt x="250" y="64"/>
                    <a:pt x="306" y="75"/>
                    <a:pt x="351" y="132"/>
                  </a:cubicBezTo>
                  <a:cubicBezTo>
                    <a:pt x="385" y="166"/>
                    <a:pt x="385" y="200"/>
                    <a:pt x="374" y="245"/>
                  </a:cubicBezTo>
                  <a:cubicBezTo>
                    <a:pt x="363" y="279"/>
                    <a:pt x="329" y="313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198" y="307"/>
                    <a:pt x="170" y="279"/>
                  </a:cubicBezTo>
                  <a:cubicBezTo>
                    <a:pt x="148" y="256"/>
                    <a:pt x="137" y="211"/>
                    <a:pt x="148" y="177"/>
                  </a:cubicBezTo>
                  <a:cubicBezTo>
                    <a:pt x="170" y="98"/>
                    <a:pt x="216" y="64"/>
                    <a:pt x="216" y="41"/>
                  </a:cubicBezTo>
                  <a:cubicBezTo>
                    <a:pt x="220" y="33"/>
                    <a:pt x="209" y="26"/>
                    <a:pt x="191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200"/>
                    <a:pt x="1" y="290"/>
                    <a:pt x="46" y="369"/>
                  </a:cubicBezTo>
                  <a:cubicBezTo>
                    <a:pt x="97" y="457"/>
                    <a:pt x="182" y="498"/>
                    <a:pt x="268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4" y="188"/>
                    <a:pt x="510" y="98"/>
                    <a:pt x="442" y="41"/>
                  </a:cubicBezTo>
                  <a:cubicBezTo>
                    <a:pt x="394" y="11"/>
                    <a:pt x="351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362200" y="3035000"/>
              <a:ext cx="13875" cy="12300"/>
            </a:xfrm>
            <a:custGeom>
              <a:rect b="b" l="l" r="r" t="t"/>
              <a:pathLst>
                <a:path extrusionOk="0" h="492" w="555">
                  <a:moveTo>
                    <a:pt x="317" y="0"/>
                  </a:moveTo>
                  <a:cubicBezTo>
                    <a:pt x="270" y="0"/>
                    <a:pt x="242" y="21"/>
                    <a:pt x="249" y="34"/>
                  </a:cubicBezTo>
                  <a:cubicBezTo>
                    <a:pt x="260" y="56"/>
                    <a:pt x="328" y="68"/>
                    <a:pt x="362" y="136"/>
                  </a:cubicBezTo>
                  <a:cubicBezTo>
                    <a:pt x="385" y="158"/>
                    <a:pt x="396" y="203"/>
                    <a:pt x="385" y="237"/>
                  </a:cubicBezTo>
                  <a:cubicBezTo>
                    <a:pt x="371" y="298"/>
                    <a:pt x="322" y="330"/>
                    <a:pt x="272" y="330"/>
                  </a:cubicBezTo>
                  <a:cubicBezTo>
                    <a:pt x="238" y="330"/>
                    <a:pt x="204" y="315"/>
                    <a:pt x="181" y="283"/>
                  </a:cubicBezTo>
                  <a:cubicBezTo>
                    <a:pt x="158" y="249"/>
                    <a:pt x="147" y="203"/>
                    <a:pt x="158" y="170"/>
                  </a:cubicBezTo>
                  <a:cubicBezTo>
                    <a:pt x="181" y="90"/>
                    <a:pt x="226" y="56"/>
                    <a:pt x="226" y="34"/>
                  </a:cubicBezTo>
                  <a:cubicBezTo>
                    <a:pt x="226" y="26"/>
                    <a:pt x="214" y="20"/>
                    <a:pt x="195" y="20"/>
                  </a:cubicBezTo>
                  <a:cubicBezTo>
                    <a:pt x="159" y="20"/>
                    <a:pt x="97" y="43"/>
                    <a:pt x="45" y="124"/>
                  </a:cubicBezTo>
                  <a:cubicBezTo>
                    <a:pt x="0" y="192"/>
                    <a:pt x="0" y="294"/>
                    <a:pt x="45" y="362"/>
                  </a:cubicBezTo>
                  <a:cubicBezTo>
                    <a:pt x="102" y="446"/>
                    <a:pt x="189" y="492"/>
                    <a:pt x="276" y="492"/>
                  </a:cubicBezTo>
                  <a:cubicBezTo>
                    <a:pt x="293" y="492"/>
                    <a:pt x="311" y="490"/>
                    <a:pt x="328" y="486"/>
                  </a:cubicBezTo>
                  <a:cubicBezTo>
                    <a:pt x="441" y="463"/>
                    <a:pt x="520" y="373"/>
                    <a:pt x="543" y="271"/>
                  </a:cubicBezTo>
                  <a:cubicBezTo>
                    <a:pt x="554" y="181"/>
                    <a:pt x="520" y="90"/>
                    <a:pt x="452" y="45"/>
                  </a:cubicBezTo>
                  <a:cubicBezTo>
                    <a:pt x="400" y="12"/>
                    <a:pt x="353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8"/>
            <p:cNvSpPr/>
            <p:nvPr/>
          </p:nvSpPr>
          <p:spPr>
            <a:xfrm>
              <a:off x="528950" y="2941150"/>
              <a:ext cx="13875" cy="12400"/>
            </a:xfrm>
            <a:custGeom>
              <a:rect b="b" l="l" r="r" t="t"/>
              <a:pathLst>
                <a:path extrusionOk="0" h="496" w="555">
                  <a:moveTo>
                    <a:pt x="316" y="1"/>
                  </a:moveTo>
                  <a:cubicBezTo>
                    <a:pt x="270" y="1"/>
                    <a:pt x="243" y="21"/>
                    <a:pt x="249" y="34"/>
                  </a:cubicBezTo>
                  <a:cubicBezTo>
                    <a:pt x="249" y="57"/>
                    <a:pt x="317" y="57"/>
                    <a:pt x="362" y="125"/>
                  </a:cubicBezTo>
                  <a:cubicBezTo>
                    <a:pt x="385" y="159"/>
                    <a:pt x="396" y="193"/>
                    <a:pt x="385" y="238"/>
                  </a:cubicBezTo>
                  <a:cubicBezTo>
                    <a:pt x="371" y="293"/>
                    <a:pt x="320" y="323"/>
                    <a:pt x="270" y="323"/>
                  </a:cubicBezTo>
                  <a:cubicBezTo>
                    <a:pt x="237" y="323"/>
                    <a:pt x="204" y="310"/>
                    <a:pt x="181" y="283"/>
                  </a:cubicBezTo>
                  <a:cubicBezTo>
                    <a:pt x="159" y="249"/>
                    <a:pt x="147" y="215"/>
                    <a:pt x="159" y="170"/>
                  </a:cubicBezTo>
                  <a:cubicBezTo>
                    <a:pt x="181" y="91"/>
                    <a:pt x="227" y="57"/>
                    <a:pt x="227" y="34"/>
                  </a:cubicBezTo>
                  <a:cubicBezTo>
                    <a:pt x="227" y="30"/>
                    <a:pt x="214" y="25"/>
                    <a:pt x="195" y="25"/>
                  </a:cubicBezTo>
                  <a:cubicBezTo>
                    <a:pt x="159" y="25"/>
                    <a:pt x="97" y="44"/>
                    <a:pt x="46" y="125"/>
                  </a:cubicBezTo>
                  <a:cubicBezTo>
                    <a:pt x="1" y="193"/>
                    <a:pt x="1" y="294"/>
                    <a:pt x="46" y="362"/>
                  </a:cubicBezTo>
                  <a:cubicBezTo>
                    <a:pt x="98" y="453"/>
                    <a:pt x="187" y="495"/>
                    <a:pt x="274" y="495"/>
                  </a:cubicBezTo>
                  <a:cubicBezTo>
                    <a:pt x="394" y="495"/>
                    <a:pt x="512" y="416"/>
                    <a:pt x="532" y="272"/>
                  </a:cubicBezTo>
                  <a:cubicBezTo>
                    <a:pt x="554" y="181"/>
                    <a:pt x="509" y="91"/>
                    <a:pt x="441" y="46"/>
                  </a:cubicBezTo>
                  <a:cubicBezTo>
                    <a:pt x="393" y="12"/>
                    <a:pt x="349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8"/>
            <p:cNvSpPr/>
            <p:nvPr/>
          </p:nvSpPr>
          <p:spPr>
            <a:xfrm>
              <a:off x="265525" y="3029450"/>
              <a:ext cx="13600" cy="12450"/>
            </a:xfrm>
            <a:custGeom>
              <a:rect b="b" l="l" r="r" t="t"/>
              <a:pathLst>
                <a:path extrusionOk="0" h="498" w="544">
                  <a:moveTo>
                    <a:pt x="326" y="0"/>
                  </a:moveTo>
                  <a:cubicBezTo>
                    <a:pt x="274" y="0"/>
                    <a:pt x="242" y="27"/>
                    <a:pt x="249" y="41"/>
                  </a:cubicBezTo>
                  <a:cubicBezTo>
                    <a:pt x="249" y="52"/>
                    <a:pt x="317" y="64"/>
                    <a:pt x="362" y="131"/>
                  </a:cubicBezTo>
                  <a:cubicBezTo>
                    <a:pt x="385" y="165"/>
                    <a:pt x="396" y="199"/>
                    <a:pt x="385" y="245"/>
                  </a:cubicBezTo>
                  <a:cubicBezTo>
                    <a:pt x="374" y="278"/>
                    <a:pt x="340" y="312"/>
                    <a:pt x="295" y="324"/>
                  </a:cubicBezTo>
                  <a:cubicBezTo>
                    <a:pt x="287" y="326"/>
                    <a:pt x="279" y="327"/>
                    <a:pt x="271" y="327"/>
                  </a:cubicBezTo>
                  <a:cubicBezTo>
                    <a:pt x="234" y="327"/>
                    <a:pt x="200" y="306"/>
                    <a:pt x="182" y="278"/>
                  </a:cubicBezTo>
                  <a:cubicBezTo>
                    <a:pt x="159" y="256"/>
                    <a:pt x="148" y="211"/>
                    <a:pt x="159" y="177"/>
                  </a:cubicBezTo>
                  <a:cubicBezTo>
                    <a:pt x="182" y="98"/>
                    <a:pt x="227" y="64"/>
                    <a:pt x="227" y="41"/>
                  </a:cubicBezTo>
                  <a:cubicBezTo>
                    <a:pt x="227" y="33"/>
                    <a:pt x="214" y="26"/>
                    <a:pt x="193" y="26"/>
                  </a:cubicBezTo>
                  <a:cubicBezTo>
                    <a:pt x="157" y="26"/>
                    <a:pt x="97" y="48"/>
                    <a:pt x="46" y="120"/>
                  </a:cubicBezTo>
                  <a:cubicBezTo>
                    <a:pt x="1" y="199"/>
                    <a:pt x="1" y="290"/>
                    <a:pt x="46" y="369"/>
                  </a:cubicBezTo>
                  <a:cubicBezTo>
                    <a:pt x="97" y="457"/>
                    <a:pt x="182" y="498"/>
                    <a:pt x="267" y="498"/>
                  </a:cubicBezTo>
                  <a:cubicBezTo>
                    <a:pt x="390" y="498"/>
                    <a:pt x="512" y="414"/>
                    <a:pt x="532" y="267"/>
                  </a:cubicBezTo>
                  <a:cubicBezTo>
                    <a:pt x="543" y="188"/>
                    <a:pt x="509" y="98"/>
                    <a:pt x="442" y="41"/>
                  </a:cubicBezTo>
                  <a:cubicBezTo>
                    <a:pt x="398" y="11"/>
                    <a:pt x="358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8"/>
            <p:cNvSpPr/>
            <p:nvPr/>
          </p:nvSpPr>
          <p:spPr>
            <a:xfrm>
              <a:off x="248850" y="3048525"/>
              <a:ext cx="140500" cy="13650"/>
            </a:xfrm>
            <a:custGeom>
              <a:rect b="b" l="l" r="r" t="t"/>
              <a:pathLst>
                <a:path extrusionOk="0" h="546" w="5620">
                  <a:moveTo>
                    <a:pt x="135" y="0"/>
                  </a:moveTo>
                  <a:cubicBezTo>
                    <a:pt x="50" y="0"/>
                    <a:pt x="3" y="4"/>
                    <a:pt x="1" y="13"/>
                  </a:cubicBezTo>
                  <a:cubicBezTo>
                    <a:pt x="1" y="58"/>
                    <a:pt x="1256" y="216"/>
                    <a:pt x="2804" y="352"/>
                  </a:cubicBezTo>
                  <a:cubicBezTo>
                    <a:pt x="4059" y="471"/>
                    <a:pt x="5121" y="546"/>
                    <a:pt x="5479" y="546"/>
                  </a:cubicBezTo>
                  <a:cubicBezTo>
                    <a:pt x="5563" y="546"/>
                    <a:pt x="5608" y="542"/>
                    <a:pt x="5608" y="533"/>
                  </a:cubicBezTo>
                  <a:cubicBezTo>
                    <a:pt x="5620" y="488"/>
                    <a:pt x="4365" y="329"/>
                    <a:pt x="2816" y="194"/>
                  </a:cubicBezTo>
                  <a:cubicBezTo>
                    <a:pt x="1561" y="75"/>
                    <a:pt x="499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8"/>
            <p:cNvSpPr/>
            <p:nvPr/>
          </p:nvSpPr>
          <p:spPr>
            <a:xfrm>
              <a:off x="301150" y="3034975"/>
              <a:ext cx="43550" cy="37225"/>
            </a:xfrm>
            <a:custGeom>
              <a:rect b="b" l="l" r="r" t="t"/>
              <a:pathLst>
                <a:path extrusionOk="0" h="1489" w="1742">
                  <a:moveTo>
                    <a:pt x="746" y="1"/>
                  </a:moveTo>
                  <a:cubicBezTo>
                    <a:pt x="339" y="1"/>
                    <a:pt x="0" y="329"/>
                    <a:pt x="0" y="736"/>
                  </a:cubicBezTo>
                  <a:cubicBezTo>
                    <a:pt x="0" y="1188"/>
                    <a:pt x="368" y="1489"/>
                    <a:pt x="753" y="1489"/>
                  </a:cubicBezTo>
                  <a:cubicBezTo>
                    <a:pt x="937" y="1489"/>
                    <a:pt x="1124" y="1420"/>
                    <a:pt x="1278" y="1267"/>
                  </a:cubicBezTo>
                  <a:cubicBezTo>
                    <a:pt x="1741" y="804"/>
                    <a:pt x="1413" y="1"/>
                    <a:pt x="7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8"/>
            <p:cNvSpPr/>
            <p:nvPr/>
          </p:nvSpPr>
          <p:spPr>
            <a:xfrm>
              <a:off x="265800" y="2829675"/>
              <a:ext cx="176675" cy="347650"/>
            </a:xfrm>
            <a:custGeom>
              <a:rect b="b" l="l" r="r" t="t"/>
              <a:pathLst>
                <a:path extrusionOk="0" h="13906" w="7067">
                  <a:moveTo>
                    <a:pt x="6866" y="0"/>
                  </a:moveTo>
                  <a:cubicBezTo>
                    <a:pt x="6743" y="0"/>
                    <a:pt x="6551" y="22"/>
                    <a:pt x="6298" y="73"/>
                  </a:cubicBezTo>
                  <a:cubicBezTo>
                    <a:pt x="5665" y="231"/>
                    <a:pt x="5055" y="469"/>
                    <a:pt x="4478" y="785"/>
                  </a:cubicBezTo>
                  <a:cubicBezTo>
                    <a:pt x="3619" y="1260"/>
                    <a:pt x="2839" y="1870"/>
                    <a:pt x="2194" y="2605"/>
                  </a:cubicBezTo>
                  <a:cubicBezTo>
                    <a:pt x="1392" y="3521"/>
                    <a:pt x="792" y="4595"/>
                    <a:pt x="453" y="5760"/>
                  </a:cubicBezTo>
                  <a:cubicBezTo>
                    <a:pt x="103" y="6913"/>
                    <a:pt x="1" y="8134"/>
                    <a:pt x="148" y="9332"/>
                  </a:cubicBezTo>
                  <a:cubicBezTo>
                    <a:pt x="261" y="10316"/>
                    <a:pt x="566" y="11265"/>
                    <a:pt x="1018" y="12136"/>
                  </a:cubicBezTo>
                  <a:cubicBezTo>
                    <a:pt x="1324" y="12735"/>
                    <a:pt x="1776" y="13244"/>
                    <a:pt x="2330" y="13640"/>
                  </a:cubicBezTo>
                  <a:cubicBezTo>
                    <a:pt x="2633" y="13839"/>
                    <a:pt x="2863" y="13905"/>
                    <a:pt x="2964" y="13905"/>
                  </a:cubicBezTo>
                  <a:cubicBezTo>
                    <a:pt x="2995" y="13905"/>
                    <a:pt x="3014" y="13899"/>
                    <a:pt x="3020" y="13888"/>
                  </a:cubicBezTo>
                  <a:cubicBezTo>
                    <a:pt x="3042" y="13820"/>
                    <a:pt x="2827" y="13685"/>
                    <a:pt x="2533" y="13380"/>
                  </a:cubicBezTo>
                  <a:cubicBezTo>
                    <a:pt x="2115" y="12939"/>
                    <a:pt x="1787" y="12430"/>
                    <a:pt x="1550" y="11876"/>
                  </a:cubicBezTo>
                  <a:cubicBezTo>
                    <a:pt x="1211" y="11039"/>
                    <a:pt x="996" y="10157"/>
                    <a:pt x="917" y="9253"/>
                  </a:cubicBezTo>
                  <a:cubicBezTo>
                    <a:pt x="826" y="8156"/>
                    <a:pt x="939" y="7048"/>
                    <a:pt x="1256" y="5997"/>
                  </a:cubicBezTo>
                  <a:cubicBezTo>
                    <a:pt x="1572" y="4946"/>
                    <a:pt x="2092" y="3962"/>
                    <a:pt x="2782" y="3114"/>
                  </a:cubicBezTo>
                  <a:cubicBezTo>
                    <a:pt x="3359" y="2402"/>
                    <a:pt x="4026" y="1791"/>
                    <a:pt x="4783" y="1283"/>
                  </a:cubicBezTo>
                  <a:cubicBezTo>
                    <a:pt x="6083" y="423"/>
                    <a:pt x="7067" y="175"/>
                    <a:pt x="7022" y="39"/>
                  </a:cubicBezTo>
                  <a:cubicBezTo>
                    <a:pt x="7017" y="14"/>
                    <a:pt x="6963" y="0"/>
                    <a:pt x="68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5" name="Google Shape;435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47720" y="1675308"/>
            <a:ext cx="2424040" cy="293868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oupas Condicionais" id="436" name="Google Shape;436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60321" y="1652678"/>
            <a:ext cx="2685734" cy="1576864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8"/>
          <p:cNvSpPr txBox="1"/>
          <p:nvPr/>
        </p:nvSpPr>
        <p:spPr>
          <a:xfrm>
            <a:off x="7104054" y="3191635"/>
            <a:ext cx="3813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Não existe uma única resposta correta, tendo em vista que se pode usar diferentes roupas para cada ocasião, porém existem certas roupas que não devem ser utilizadas em algumas situações (</a:t>
            </a:r>
            <a:r>
              <a:rPr b="1" i="1" lang="pt-BR" sz="12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e.g.</a:t>
            </a:r>
            <a:r>
              <a:rPr b="1" i="0" lang="pt-BR" sz="1200" u="none" cap="none" strike="noStrike">
                <a:solidFill>
                  <a:srgbClr val="002060"/>
                </a:solidFill>
                <a:latin typeface="Teko"/>
                <a:ea typeface="Teko"/>
                <a:cs typeface="Teko"/>
                <a:sym typeface="Teko"/>
              </a:rPr>
              <a:t> usar tênis para entrar na piscina, usar capa de chuva em dia de calor, etc.)</a:t>
            </a:r>
            <a:endParaRPr b="1" i="0" sz="1200" u="none" cap="none" strike="noStrike">
              <a:solidFill>
                <a:srgbClr val="002060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9"/>
          <p:cNvSpPr txBox="1"/>
          <p:nvPr/>
        </p:nvSpPr>
        <p:spPr>
          <a:xfrm>
            <a:off x="1225668" y="3229542"/>
            <a:ext cx="42382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2"/>
                </a:solidFill>
                <a:latin typeface="Unica One"/>
                <a:ea typeface="Unica One"/>
                <a:cs typeface="Unica One"/>
                <a:sym typeface="Unica One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>
                <a:solidFill>
                  <a:srgbClr val="002060"/>
                </a:solidFill>
              </a:rPr>
              <a:t>Computação Desplugada</a:t>
            </a:r>
            <a:endParaRPr/>
          </a:p>
        </p:txBody>
      </p:sp>
      <p:sp>
        <p:nvSpPr>
          <p:cNvPr id="444" name="Google Shape;44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445" name="Google Shape;445;p9"/>
          <p:cNvGrpSpPr/>
          <p:nvPr/>
        </p:nvGrpSpPr>
        <p:grpSpPr>
          <a:xfrm flipH="1" rot="-5400000">
            <a:off x="105182" y="115953"/>
            <a:ext cx="1077218" cy="1055810"/>
            <a:chOff x="1645525" y="677625"/>
            <a:chExt cx="4313925" cy="3465375"/>
          </a:xfrm>
        </p:grpSpPr>
        <p:sp>
          <p:nvSpPr>
            <p:cNvPr id="446" name="Google Shape;446;p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4" name="Google Shape;454;p9"/>
          <p:cNvSpPr txBox="1"/>
          <p:nvPr/>
        </p:nvSpPr>
        <p:spPr>
          <a:xfrm>
            <a:off x="1402495" y="447677"/>
            <a:ext cx="1018119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002060"/>
                </a:solidFill>
                <a:latin typeface="Unica One"/>
                <a:ea typeface="Unica One"/>
                <a:cs typeface="Unica One"/>
                <a:sym typeface="Unica One"/>
              </a:rPr>
              <a:t>Exemplos de atividades - Computação desplugada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5" name="Google Shape;45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234" y="312973"/>
            <a:ext cx="952441" cy="9524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9"/>
          <p:cNvGrpSpPr/>
          <p:nvPr/>
        </p:nvGrpSpPr>
        <p:grpSpPr>
          <a:xfrm flipH="1" rot="-5400000">
            <a:off x="257582" y="268353"/>
            <a:ext cx="1077218" cy="1055810"/>
            <a:chOff x="1645525" y="677625"/>
            <a:chExt cx="4313925" cy="3465375"/>
          </a:xfrm>
        </p:grpSpPr>
        <p:sp>
          <p:nvSpPr>
            <p:cNvPr id="457" name="Google Shape;457;p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EA8676">
                <a:alpha val="2823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ensamento Computacional Desplugado: Ensino e Avaliação na Educação  Primária da Espanha - PDF Free Download" id="465" name="Google Shape;46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17635" y="1026831"/>
            <a:ext cx="4336133" cy="27408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ntre Linhas - Educação e Tecnologia: 2019" id="466" name="Google Shape;466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2563" y="1640614"/>
            <a:ext cx="4000445" cy="4000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ógica de programação para crianças: como ensinar" id="467" name="Google Shape;467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497602" y="3926987"/>
            <a:ext cx="3990975" cy="22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Personalizar 7">
      <a:dk1>
        <a:srgbClr val="FEC5BB"/>
      </a:dk1>
      <a:lt1>
        <a:srgbClr val="FCD5CE"/>
      </a:lt1>
      <a:dk2>
        <a:srgbClr val="FAE1DD"/>
      </a:dk2>
      <a:lt2>
        <a:srgbClr val="F8EDEB"/>
      </a:lt2>
      <a:accent1>
        <a:srgbClr val="E8E8E3"/>
      </a:accent1>
      <a:accent2>
        <a:srgbClr val="D8E2DC"/>
      </a:accent2>
      <a:accent3>
        <a:srgbClr val="D8E2DC"/>
      </a:accent3>
      <a:accent4>
        <a:srgbClr val="ECE3DB"/>
      </a:accent4>
      <a:accent5>
        <a:srgbClr val="FFE5D9"/>
      </a:accent5>
      <a:accent6>
        <a:srgbClr val="FFD7BA"/>
      </a:accent6>
      <a:hlink>
        <a:srgbClr val="FEC89A"/>
      </a:hlink>
      <a:folHlink>
        <a:srgbClr val="8F92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2021-03-19T03:57:54Z</dcterms:created>
  <dc:creator>CAMILA VERONICA SOUZA FREIRE</dc:creator>
</cp:coreProperties>
</file>